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7"/>
  </p:notesMasterIdLst>
  <p:sldIdLst>
    <p:sldId id="270" r:id="rId2"/>
    <p:sldId id="256" r:id="rId3"/>
    <p:sldId id="271" r:id="rId4"/>
    <p:sldId id="272" r:id="rId5"/>
    <p:sldId id="273" r:id="rId6"/>
    <p:sldId id="274" r:id="rId7"/>
    <p:sldId id="275" r:id="rId8"/>
    <p:sldId id="279" r:id="rId9"/>
    <p:sldId id="282" r:id="rId10"/>
    <p:sldId id="280" r:id="rId11"/>
    <p:sldId id="283" r:id="rId12"/>
    <p:sldId id="284" r:id="rId13"/>
    <p:sldId id="285" r:id="rId14"/>
    <p:sldId id="281" r:id="rId15"/>
    <p:sldId id="286" r:id="rId16"/>
    <p:sldId id="276" r:id="rId17"/>
    <p:sldId id="277" r:id="rId18"/>
    <p:sldId id="278" r:id="rId19"/>
    <p:sldId id="287" r:id="rId20"/>
    <p:sldId id="288" r:id="rId21"/>
    <p:sldId id="289" r:id="rId22"/>
    <p:sldId id="290" r:id="rId23"/>
    <p:sldId id="295" r:id="rId24"/>
    <p:sldId id="291" r:id="rId25"/>
    <p:sldId id="292" r:id="rId26"/>
    <p:sldId id="293" r:id="rId27"/>
    <p:sldId id="297" r:id="rId28"/>
    <p:sldId id="294" r:id="rId29"/>
    <p:sldId id="296" r:id="rId30"/>
    <p:sldId id="298" r:id="rId31"/>
    <p:sldId id="299" r:id="rId32"/>
    <p:sldId id="300" r:id="rId33"/>
    <p:sldId id="301" r:id="rId34"/>
    <p:sldId id="257" r:id="rId35"/>
    <p:sldId id="302" r:id="rId36"/>
    <p:sldId id="303" r:id="rId37"/>
    <p:sldId id="304" r:id="rId38"/>
    <p:sldId id="263" r:id="rId39"/>
    <p:sldId id="305" r:id="rId40"/>
    <p:sldId id="306" r:id="rId41"/>
    <p:sldId id="307" r:id="rId42"/>
    <p:sldId id="308" r:id="rId43"/>
    <p:sldId id="309" r:id="rId44"/>
    <p:sldId id="310" r:id="rId45"/>
    <p:sldId id="269" r:id="rId46"/>
  </p:sldIdLst>
  <p:sldSz cx="9144000" cy="6858000" type="screen4x3"/>
  <p:notesSz cx="7099300" cy="10234613"/>
  <p:embeddedFontLst>
    <p:embeddedFont>
      <p:font typeface="Cambria Math" panose="02040503050406030204" pitchFamily="18" charset="0"/>
      <p:regular r:id="rId48"/>
    </p:embeddedFont>
    <p:embeddedFont>
      <p:font typeface="맑은 고딕" panose="020B0503020000020004" pitchFamily="50" charset="-127"/>
      <p:regular r:id="rId49"/>
      <p:bold r:id="rId50"/>
    </p:embeddedFont>
    <p:embeddedFont>
      <p:font typeface="맑은 고딕" panose="020B0503020000020004" pitchFamily="50" charset="-127"/>
      <p:regular r:id="rId49"/>
      <p:bold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14">
          <p15:clr>
            <a:srgbClr val="A4A3A4"/>
          </p15:clr>
        </p15:guide>
        <p15:guide id="2" orient="horz" pos="4065">
          <p15:clr>
            <a:srgbClr val="A4A3A4"/>
          </p15:clr>
        </p15:guide>
        <p15:guide id="3" orient="horz" pos="649">
          <p15:clr>
            <a:srgbClr val="A4A3A4"/>
          </p15:clr>
        </p15:guide>
        <p15:guide id="4" orient="horz" pos="1434">
          <p15:clr>
            <a:srgbClr val="A4A3A4"/>
          </p15:clr>
        </p15:guide>
        <p15:guide id="5" pos="2531">
          <p15:clr>
            <a:srgbClr val="A4A3A4"/>
          </p15:clr>
        </p15:guide>
        <p15:guide id="6" pos="112">
          <p15:clr>
            <a:srgbClr val="A4A3A4"/>
          </p15:clr>
        </p15:guide>
        <p15:guide id="7" pos="294">
          <p15:clr>
            <a:srgbClr val="A4A3A4"/>
          </p15:clr>
        </p15:guide>
        <p15:guide id="8" pos="5511">
          <p15:clr>
            <a:srgbClr val="A4A3A4"/>
          </p15:clr>
        </p15:guide>
        <p15:guide id="9" pos="3036">
          <p15:clr>
            <a:srgbClr val="A4A3A4"/>
          </p15:clr>
        </p15:guide>
        <p15:guide id="10" pos="28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5">
          <p15:clr>
            <a:srgbClr val="A4A3A4"/>
          </p15:clr>
        </p15:guide>
      </p15:notes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1" roundtripDataSignature="AMtx7mj0XdGPqv/zYotcO08+GHlQFIVi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7D"/>
    <a:srgbClr val="019FAA"/>
    <a:srgbClr val="358CEB"/>
    <a:srgbClr val="F50B5F"/>
    <a:srgbClr val="F6860A"/>
    <a:srgbClr val="06CF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56" y="52"/>
      </p:cViewPr>
      <p:guideLst>
        <p:guide orient="horz" pos="2114"/>
        <p:guide orient="horz" pos="4065"/>
        <p:guide orient="horz" pos="649"/>
        <p:guide orient="horz" pos="1434"/>
        <p:guide pos="2531"/>
        <p:guide pos="112"/>
        <p:guide pos="294"/>
        <p:guide pos="5511"/>
        <p:guide pos="3036"/>
        <p:guide pos="287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223"/>
        <p:guide pos="223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8" Type="http://schemas.openxmlformats.org/officeDocument/2006/relationships/slide" Target="slides/slide7.xml"/><Relationship Id="rId51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74988" cy="512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022725" y="0"/>
            <a:ext cx="3074988" cy="512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075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720263"/>
            <a:ext cx="3074988" cy="51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4988" cy="51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ko-KR" sz="1200" b="0" i="0" u="none" strike="noStrike" cap="none">
                <a:solidFill>
                  <a:schemeClr val="dk1"/>
                </a:solidFill>
                <a:latin typeface="Gulim"/>
                <a:ea typeface="Gulim"/>
                <a:cs typeface="Gulim"/>
                <a:sym typeface="Gulim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Gulim"/>
              <a:ea typeface="Gulim"/>
              <a:cs typeface="Gulim"/>
              <a:sym typeface="Gulim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" name="Google Shape;37;p14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075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8" name="Google Shape;38;p14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4988" cy="51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2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74449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7943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90463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0622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24264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66362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1849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76825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80216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5196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58922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29070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049744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760449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30423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1403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33763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435052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8220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079409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3895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863650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89428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87055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83249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34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35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617787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36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219842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37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453060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7" name="Google Shape;397;p17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075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398" name="Google Shape;398;p17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4988" cy="51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38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7" name="Google Shape;397;p17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075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398" name="Google Shape;398;p17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4988" cy="51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39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25552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7" name="Google Shape;397;p17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075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398" name="Google Shape;398;p17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4988" cy="51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40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2622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355729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7" name="Google Shape;397;p17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075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398" name="Google Shape;398;p17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4988" cy="51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41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263030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7" name="Google Shape;397;p17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075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398" name="Google Shape;398;p17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4988" cy="51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42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222899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7" name="Google Shape;397;p17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075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398" name="Google Shape;398;p17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4988" cy="51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43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439118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7" name="Google Shape;397;p17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075" cy="46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398" name="Google Shape;398;p17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4988" cy="51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44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557433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45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4722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72138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772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7638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820527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1bb8e8ef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g11bb8e8ef82_0_0:notes"/>
          <p:cNvSpPr txBox="1">
            <a:spLocks noGrp="1"/>
          </p:cNvSpPr>
          <p:nvPr>
            <p:ph type="body" idx="1"/>
          </p:nvPr>
        </p:nvSpPr>
        <p:spPr>
          <a:xfrm>
            <a:off x="709613" y="4862513"/>
            <a:ext cx="5680200" cy="46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/>
              <a:t>예시를 참고하시기 바랍니다.</a:t>
            </a:r>
            <a:endParaRPr/>
          </a:p>
        </p:txBody>
      </p:sp>
      <p:sp>
        <p:nvSpPr>
          <p:cNvPr id="70" name="Google Shape;70;g11bb8e8ef82_0_0:notes"/>
          <p:cNvSpPr txBox="1">
            <a:spLocks noGrp="1"/>
          </p:cNvSpPr>
          <p:nvPr>
            <p:ph type="sldNum" idx="12"/>
          </p:nvPr>
        </p:nvSpPr>
        <p:spPr>
          <a:xfrm>
            <a:off x="4022725" y="9720263"/>
            <a:ext cx="30750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ko-KR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3768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이(가) 표시된 사진&#10;&#10;자동 생성된 설명">
            <a:extLst>
              <a:ext uri="{FF2B5EF4-FFF2-40B4-BE49-F238E27FC236}">
                <a16:creationId xmlns:a16="http://schemas.microsoft.com/office/drawing/2014/main" id="{DDC4F699-DAEE-AB4C-802F-1B08366E14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Google Shape;98;p12">
            <a:extLst>
              <a:ext uri="{FF2B5EF4-FFF2-40B4-BE49-F238E27FC236}">
                <a16:creationId xmlns:a16="http://schemas.microsoft.com/office/drawing/2014/main" id="{78D34B2B-5159-442B-5D70-5C7BAFFCD831}"/>
              </a:ext>
            </a:extLst>
          </p:cNvPr>
          <p:cNvSpPr txBox="1"/>
          <p:nvPr userDrawn="1"/>
        </p:nvSpPr>
        <p:spPr>
          <a:xfrm>
            <a:off x="573663" y="296883"/>
            <a:ext cx="495720" cy="361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2000" b="1" i="0" u="none" strike="noStrike" kern="0" cap="none" spc="-150" normalizeH="0" baseline="0" noProof="0" dirty="0">
                <a:ln>
                  <a:noFill/>
                </a:ln>
                <a:solidFill>
                  <a:srgbClr val="3AA730"/>
                </a:solidFill>
                <a:effectLst/>
                <a:uLnTx/>
                <a:uFillTx/>
                <a:latin typeface="Malgun Gothic"/>
                <a:ea typeface="Malgun Gothic"/>
                <a:cs typeface="Arial"/>
                <a:sym typeface="Arial"/>
              </a:rPr>
              <a:t>02</a:t>
            </a:r>
            <a:endParaRPr kumimoji="1" sz="2000" b="1" i="0" u="none" strike="noStrike" kern="0" cap="none" spc="-150" normalizeH="0" baseline="0" noProof="0" dirty="0">
              <a:ln>
                <a:noFill/>
              </a:ln>
              <a:solidFill>
                <a:srgbClr val="3AA730"/>
              </a:solidFill>
              <a:effectLst/>
              <a:uLnTx/>
              <a:uFillTx/>
              <a:latin typeface="Malgun Gothic"/>
              <a:ea typeface="Malgun Gothic"/>
              <a:cs typeface="Arial"/>
              <a:sym typeface="Arial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E9D9F90-59E3-8F0E-DACA-3026F1A5AC41}"/>
              </a:ext>
            </a:extLst>
          </p:cNvPr>
          <p:cNvSpPr/>
          <p:nvPr userDrawn="1"/>
        </p:nvSpPr>
        <p:spPr>
          <a:xfrm>
            <a:off x="0" y="6822000"/>
            <a:ext cx="9144000" cy="72000"/>
          </a:xfrm>
          <a:prstGeom prst="rect">
            <a:avLst/>
          </a:prstGeom>
          <a:solidFill>
            <a:srgbClr val="3AA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8053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사용자 지정 레이아웃" preserve="1">
  <p:cSld name="9_사용자 지정 레이아웃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이(가) 표시된 사진&#10;&#10;자동 생성된 설명">
            <a:extLst>
              <a:ext uri="{FF2B5EF4-FFF2-40B4-BE49-F238E27FC236}">
                <a16:creationId xmlns:a16="http://schemas.microsoft.com/office/drawing/2014/main" id="{CB5D613D-5D4F-11A6-7D93-D5C7362AB8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284"/>
            <a:ext cx="9144000" cy="6853431"/>
          </a:xfrm>
          <a:prstGeom prst="rect">
            <a:avLst/>
          </a:prstGeom>
        </p:spPr>
      </p:pic>
      <p:sp>
        <p:nvSpPr>
          <p:cNvPr id="4" name="Google Shape;98;p12">
            <a:extLst>
              <a:ext uri="{FF2B5EF4-FFF2-40B4-BE49-F238E27FC236}">
                <a16:creationId xmlns:a16="http://schemas.microsoft.com/office/drawing/2014/main" id="{5F6C21C0-EBB5-9916-E0C7-BECC6D9E9018}"/>
              </a:ext>
            </a:extLst>
          </p:cNvPr>
          <p:cNvSpPr txBox="1"/>
          <p:nvPr userDrawn="1"/>
        </p:nvSpPr>
        <p:spPr>
          <a:xfrm>
            <a:off x="573663" y="296883"/>
            <a:ext cx="495720" cy="361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2000" b="1" i="0" u="none" strike="noStrike" kern="0" cap="none" spc="-150" normalizeH="0" baseline="0" noProof="0" dirty="0">
                <a:ln>
                  <a:noFill/>
                </a:ln>
                <a:solidFill>
                  <a:srgbClr val="00A87D"/>
                </a:solidFill>
                <a:effectLst/>
                <a:uLnTx/>
                <a:uFillTx/>
                <a:latin typeface="Malgun Gothic"/>
                <a:ea typeface="Malgun Gothic"/>
                <a:cs typeface="Arial"/>
                <a:sym typeface="Arial"/>
              </a:rPr>
              <a:t>02</a:t>
            </a:r>
            <a:endParaRPr kumimoji="1" sz="2000" b="1" i="0" u="none" strike="noStrike" kern="0" cap="none" spc="-150" normalizeH="0" baseline="0" noProof="0" dirty="0">
              <a:ln>
                <a:noFill/>
              </a:ln>
              <a:solidFill>
                <a:srgbClr val="00A87D"/>
              </a:solidFill>
              <a:effectLst/>
              <a:uLnTx/>
              <a:uFillTx/>
              <a:latin typeface="Malgun Gothic"/>
              <a:ea typeface="Malgun Gothic"/>
              <a:cs typeface="Arial"/>
              <a:sym typeface="Arial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1A66F63-9F0B-B318-63A4-5A528740867F}"/>
              </a:ext>
            </a:extLst>
          </p:cNvPr>
          <p:cNvSpPr/>
          <p:nvPr userDrawn="1"/>
        </p:nvSpPr>
        <p:spPr>
          <a:xfrm>
            <a:off x="0" y="6822000"/>
            <a:ext cx="9144000" cy="72000"/>
          </a:xfrm>
          <a:prstGeom prst="rect">
            <a:avLst/>
          </a:prstGeom>
          <a:solidFill>
            <a:srgbClr val="00A8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1419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A0DFA7A-48F0-3F1A-5A6F-75AF97F21F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2284"/>
            <a:ext cx="9143999" cy="6853431"/>
          </a:xfrm>
          <a:prstGeom prst="rect">
            <a:avLst/>
          </a:prstGeom>
        </p:spPr>
      </p:pic>
      <p:sp>
        <p:nvSpPr>
          <p:cNvPr id="5" name="Google Shape;98;p12">
            <a:extLst>
              <a:ext uri="{FF2B5EF4-FFF2-40B4-BE49-F238E27FC236}">
                <a16:creationId xmlns:a16="http://schemas.microsoft.com/office/drawing/2014/main" id="{43175D66-EC72-D989-08DD-BFEFAE9E9C1D}"/>
              </a:ext>
            </a:extLst>
          </p:cNvPr>
          <p:cNvSpPr txBox="1"/>
          <p:nvPr userDrawn="1"/>
        </p:nvSpPr>
        <p:spPr>
          <a:xfrm>
            <a:off x="573663" y="296883"/>
            <a:ext cx="495720" cy="361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en-US" altLang="ko-KR" sz="2000" b="1" i="0" u="none" strike="noStrike" kern="0" cap="none" spc="-150" normalizeH="0" baseline="0" noProof="0" dirty="0">
                <a:ln>
                  <a:noFill/>
                </a:ln>
                <a:solidFill>
                  <a:srgbClr val="019FAA"/>
                </a:solidFill>
                <a:effectLst/>
                <a:uLnTx/>
                <a:uFillTx/>
                <a:latin typeface="Malgun Gothic"/>
                <a:ea typeface="Malgun Gothic"/>
                <a:cs typeface="Arial"/>
                <a:sym typeface="Arial"/>
              </a:rPr>
              <a:t>02</a:t>
            </a:r>
            <a:endParaRPr kumimoji="1" sz="2000" b="1" i="0" u="none" strike="noStrike" kern="0" cap="none" spc="-150" normalizeH="0" baseline="0" noProof="0" dirty="0">
              <a:ln>
                <a:noFill/>
              </a:ln>
              <a:solidFill>
                <a:srgbClr val="019FAA"/>
              </a:solidFill>
              <a:effectLst/>
              <a:uLnTx/>
              <a:uFillTx/>
              <a:latin typeface="Malgun Gothic"/>
              <a:ea typeface="Malgun Gothic"/>
              <a:cs typeface="Arial"/>
              <a:sym typeface="Arial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A9EB7F3-2201-4242-683D-963EC48FC5C9}"/>
              </a:ext>
            </a:extLst>
          </p:cNvPr>
          <p:cNvSpPr/>
          <p:nvPr userDrawn="1"/>
        </p:nvSpPr>
        <p:spPr>
          <a:xfrm>
            <a:off x="0" y="6822000"/>
            <a:ext cx="9144000" cy="72000"/>
          </a:xfrm>
          <a:prstGeom prst="rect">
            <a:avLst/>
          </a:prstGeom>
          <a:solidFill>
            <a:srgbClr val="019F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9746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사용자 지정 레이아웃">
  <p:cSld name="2_사용자 지정 레이아웃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5"/>
          <p:cNvSpPr txBox="1">
            <a:spLocks noGrp="1"/>
          </p:cNvSpPr>
          <p:nvPr>
            <p:ph type="title"/>
          </p:nvPr>
        </p:nvSpPr>
        <p:spPr>
          <a:xfrm>
            <a:off x="457200" y="123116"/>
            <a:ext cx="8229600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Gulim"/>
                <a:ea typeface="Gulim"/>
                <a:cs typeface="Gulim"/>
                <a:sym typeface="Guli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Gulim"/>
                <a:ea typeface="Gulim"/>
                <a:cs typeface="Gulim"/>
                <a:sym typeface="Guli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Gulim"/>
                <a:ea typeface="Gulim"/>
                <a:cs typeface="Gulim"/>
                <a:sym typeface="Guli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Gulim"/>
                <a:ea typeface="Gulim"/>
                <a:cs typeface="Gulim"/>
                <a:sym typeface="Gulim"/>
              </a:defRPr>
            </a:lvl9pPr>
          </a:lstStyle>
          <a:p>
            <a:endParaRPr/>
          </a:p>
        </p:txBody>
      </p:sp>
      <p:pic>
        <p:nvPicPr>
          <p:cNvPr id="12" name="Google Shape;12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9143997" cy="14071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Google Shape;13;p35"/>
          <p:cNvGrpSpPr/>
          <p:nvPr/>
        </p:nvGrpSpPr>
        <p:grpSpPr>
          <a:xfrm>
            <a:off x="546505" y="252577"/>
            <a:ext cx="601273" cy="437098"/>
            <a:chOff x="546505" y="252577"/>
            <a:chExt cx="601273" cy="437098"/>
          </a:xfrm>
        </p:grpSpPr>
        <p:sp>
          <p:nvSpPr>
            <p:cNvPr id="14" name="Google Shape;14;p35"/>
            <p:cNvSpPr/>
            <p:nvPr/>
          </p:nvSpPr>
          <p:spPr>
            <a:xfrm>
              <a:off x="633409" y="252577"/>
              <a:ext cx="427983" cy="42798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ulim"/>
                <a:ea typeface="Gulim"/>
                <a:cs typeface="Gulim"/>
                <a:sym typeface="Gulim"/>
              </a:endParaRPr>
            </a:p>
          </p:txBody>
        </p:sp>
        <p:sp>
          <p:nvSpPr>
            <p:cNvPr id="15" name="Google Shape;15;p35"/>
            <p:cNvSpPr txBox="1"/>
            <p:nvPr/>
          </p:nvSpPr>
          <p:spPr>
            <a:xfrm>
              <a:off x="546505" y="289565"/>
              <a:ext cx="601273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94B3C"/>
                </a:buClr>
                <a:buSzPts val="2000"/>
                <a:buFont typeface="Arial"/>
                <a:buNone/>
              </a:pPr>
              <a:r>
                <a:rPr lang="ko-KR" sz="2000" b="0" i="0" u="none" strike="noStrike" cap="none">
                  <a:solidFill>
                    <a:srgbClr val="E94B3C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2000" b="0" i="0" u="none" strike="noStrike" cap="none">
                <a:solidFill>
                  <a:srgbClr val="E94B3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" name="Google Shape;16;p35"/>
          <p:cNvGrpSpPr/>
          <p:nvPr/>
        </p:nvGrpSpPr>
        <p:grpSpPr>
          <a:xfrm>
            <a:off x="7331764" y="875803"/>
            <a:ext cx="1033200" cy="153081"/>
            <a:chOff x="6836866" y="913085"/>
            <a:chExt cx="1033200" cy="153081"/>
          </a:xfrm>
        </p:grpSpPr>
        <p:sp>
          <p:nvSpPr>
            <p:cNvPr id="17" name="Google Shape;17;p35"/>
            <p:cNvSpPr/>
            <p:nvPr/>
          </p:nvSpPr>
          <p:spPr>
            <a:xfrm>
              <a:off x="6836866" y="913085"/>
              <a:ext cx="144000" cy="144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ulim"/>
                <a:ea typeface="Gulim"/>
                <a:cs typeface="Gulim"/>
                <a:sym typeface="Gulim"/>
              </a:endParaRPr>
            </a:p>
          </p:txBody>
        </p:sp>
        <p:sp>
          <p:nvSpPr>
            <p:cNvPr id="18" name="Google Shape;18;p35"/>
            <p:cNvSpPr/>
            <p:nvPr/>
          </p:nvSpPr>
          <p:spPr>
            <a:xfrm>
              <a:off x="7133266" y="913085"/>
              <a:ext cx="144000" cy="144000"/>
            </a:xfrm>
            <a:prstGeom prst="ellipse">
              <a:avLst/>
            </a:prstGeom>
            <a:solidFill>
              <a:srgbClr val="E94B3C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ulim"/>
                <a:ea typeface="Gulim"/>
                <a:cs typeface="Gulim"/>
                <a:sym typeface="Gulim"/>
              </a:endParaRPr>
            </a:p>
          </p:txBody>
        </p:sp>
        <p:sp>
          <p:nvSpPr>
            <p:cNvPr id="19" name="Google Shape;19;p35"/>
            <p:cNvSpPr/>
            <p:nvPr/>
          </p:nvSpPr>
          <p:spPr>
            <a:xfrm>
              <a:off x="7429666" y="922166"/>
              <a:ext cx="144000" cy="144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ulim"/>
                <a:ea typeface="Gulim"/>
                <a:cs typeface="Gulim"/>
                <a:sym typeface="Gulim"/>
              </a:endParaRPr>
            </a:p>
          </p:txBody>
        </p:sp>
        <p:sp>
          <p:nvSpPr>
            <p:cNvPr id="20" name="Google Shape;20;p35"/>
            <p:cNvSpPr/>
            <p:nvPr/>
          </p:nvSpPr>
          <p:spPr>
            <a:xfrm>
              <a:off x="7726066" y="922166"/>
              <a:ext cx="144000" cy="144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ulim"/>
                <a:ea typeface="Gulim"/>
                <a:cs typeface="Gulim"/>
                <a:sym typeface="Gulim"/>
              </a:endParaRPr>
            </a:p>
          </p:txBody>
        </p:sp>
      </p:grpSp>
      <p:sp>
        <p:nvSpPr>
          <p:cNvPr id="21" name="Google Shape;21;p35"/>
          <p:cNvSpPr txBox="1"/>
          <p:nvPr/>
        </p:nvSpPr>
        <p:spPr>
          <a:xfrm>
            <a:off x="5940136" y="883487"/>
            <a:ext cx="1349392" cy="161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ko-KR"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RSC 예선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">
  <p:cSld name="제목">
    <p:bg>
      <p:bgPr>
        <a:solidFill>
          <a:schemeClr val="lt1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F76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Gulim"/>
              <a:ea typeface="Gulim"/>
              <a:cs typeface="Gulim"/>
              <a:sym typeface="Gulim"/>
            </a:endParaRPr>
          </a:p>
        </p:txBody>
      </p:sp>
      <p:pic>
        <p:nvPicPr>
          <p:cNvPr id="24" name="Google Shape;24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2008" y="1270264"/>
            <a:ext cx="8148000" cy="44250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oogle Shape;25;p31"/>
          <p:cNvGrpSpPr/>
          <p:nvPr/>
        </p:nvGrpSpPr>
        <p:grpSpPr>
          <a:xfrm>
            <a:off x="406331" y="1533522"/>
            <a:ext cx="1087068" cy="702078"/>
            <a:chOff x="467803" y="1525838"/>
            <a:chExt cx="1087068" cy="702078"/>
          </a:xfrm>
        </p:grpSpPr>
        <p:sp>
          <p:nvSpPr>
            <p:cNvPr id="26" name="Google Shape;26;p31"/>
            <p:cNvSpPr/>
            <p:nvPr/>
          </p:nvSpPr>
          <p:spPr>
            <a:xfrm>
              <a:off x="652614" y="1525838"/>
              <a:ext cx="702078" cy="70207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ulim"/>
                <a:ea typeface="Gulim"/>
                <a:cs typeface="Gulim"/>
                <a:sym typeface="Gulim"/>
              </a:endParaRPr>
            </a:p>
          </p:txBody>
        </p:sp>
        <p:sp>
          <p:nvSpPr>
            <p:cNvPr id="27" name="Google Shape;27;p31"/>
            <p:cNvSpPr txBox="1"/>
            <p:nvPr/>
          </p:nvSpPr>
          <p:spPr>
            <a:xfrm>
              <a:off x="467803" y="1621235"/>
              <a:ext cx="1087068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F762D"/>
                </a:buClr>
                <a:buSzPts val="3200"/>
                <a:buFont typeface="Arial"/>
                <a:buNone/>
              </a:pPr>
              <a:r>
                <a:rPr lang="ko-KR" sz="3200" b="0" i="0" u="none" strike="noStrike" cap="none">
                  <a:solidFill>
                    <a:srgbClr val="EF762D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3200" b="0" i="0" u="none" strike="noStrike" cap="none">
                <a:solidFill>
                  <a:srgbClr val="EF762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사용자 지정 레이아웃">
  <p:cSld name="7_사용자 지정 레이아웃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3;p8">
            <a:extLst>
              <a:ext uri="{FF2B5EF4-FFF2-40B4-BE49-F238E27FC236}">
                <a16:creationId xmlns:a16="http://schemas.microsoft.com/office/drawing/2014/main" id="{F43A7E95-39B8-3C8B-9754-F283E0CBF4FF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BA37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ulim"/>
              <a:ea typeface="Gulim"/>
              <a:cs typeface="Gulim"/>
              <a:sym typeface="Guli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사용자 지정 레이아웃">
  <p:cSld name="1_사용자 지정 레이아웃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94B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Gulim"/>
              <a:ea typeface="Gulim"/>
              <a:cs typeface="Gulim"/>
              <a:sym typeface="Gulim"/>
            </a:endParaRPr>
          </a:p>
        </p:txBody>
      </p:sp>
      <p:pic>
        <p:nvPicPr>
          <p:cNvPr id="31" name="Google Shape;31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2008" y="1270264"/>
            <a:ext cx="8148000" cy="44250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" name="Google Shape;32;p34"/>
          <p:cNvGrpSpPr/>
          <p:nvPr/>
        </p:nvGrpSpPr>
        <p:grpSpPr>
          <a:xfrm>
            <a:off x="406331" y="1533522"/>
            <a:ext cx="1087068" cy="702078"/>
            <a:chOff x="467803" y="1525838"/>
            <a:chExt cx="1087068" cy="702078"/>
          </a:xfrm>
        </p:grpSpPr>
        <p:sp>
          <p:nvSpPr>
            <p:cNvPr id="33" name="Google Shape;33;p34"/>
            <p:cNvSpPr/>
            <p:nvPr/>
          </p:nvSpPr>
          <p:spPr>
            <a:xfrm>
              <a:off x="652614" y="1525838"/>
              <a:ext cx="702078" cy="70207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Gulim"/>
                <a:ea typeface="Gulim"/>
                <a:cs typeface="Gulim"/>
                <a:sym typeface="Gulim"/>
              </a:endParaRPr>
            </a:p>
          </p:txBody>
        </p:sp>
        <p:sp>
          <p:nvSpPr>
            <p:cNvPr id="34" name="Google Shape;34;p34"/>
            <p:cNvSpPr txBox="1"/>
            <p:nvPr/>
          </p:nvSpPr>
          <p:spPr>
            <a:xfrm>
              <a:off x="467803" y="1621235"/>
              <a:ext cx="1087068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94B3C"/>
                </a:buClr>
                <a:buSzPts val="3200"/>
                <a:buFont typeface="Arial"/>
                <a:buNone/>
              </a:pPr>
              <a:r>
                <a:rPr lang="ko-KR" sz="3200" b="0" i="0" u="none" strike="noStrike" cap="none">
                  <a:solidFill>
                    <a:srgbClr val="E94B3C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3200" b="0" i="0" u="none" strike="noStrike" cap="none">
                <a:solidFill>
                  <a:srgbClr val="E94B3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49" r:id="rId4"/>
    <p:sldLayoutId id="2147483650" r:id="rId5"/>
    <p:sldLayoutId id="2147483651" r:id="rId6"/>
    <p:sldLayoutId id="2147483652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0Lu-QLOdPrc?t=123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vBYLvFQ0aR4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8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3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8.png"/><Relationship Id="rId10" Type="http://schemas.openxmlformats.org/officeDocument/2006/relationships/image" Target="../media/image61.png"/><Relationship Id="rId4" Type="http://schemas.openxmlformats.org/officeDocument/2006/relationships/image" Target="../media/image57.png"/><Relationship Id="rId9" Type="http://schemas.openxmlformats.org/officeDocument/2006/relationships/image" Target="../media/image6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6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forms.gle/tbr7N4wAuMTswvAk6" TargetMode="External"/><Relationship Id="rId4" Type="http://schemas.openxmlformats.org/officeDocument/2006/relationships/image" Target="../media/image6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QgvLnZVCR0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B0087742-2B0C-B792-280F-62EF977C55CA}"/>
              </a:ext>
            </a:extLst>
          </p:cNvPr>
          <p:cNvSpPr txBox="1"/>
          <p:nvPr/>
        </p:nvSpPr>
        <p:spPr>
          <a:xfrm>
            <a:off x="1359560" y="3884700"/>
            <a:ext cx="647299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미션 </a:t>
            </a: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2. 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나무를 지켜라</a:t>
            </a: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!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           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햄스터 소방관</a:t>
            </a:r>
            <a:endParaRPr kumimoji="1" lang="en-US" altLang="ko-KR" sz="3200" b="1" spc="-150" dirty="0">
              <a:solidFill>
                <a:schemeClr val="lt1"/>
              </a:solidFill>
              <a:latin typeface="Malgun Gothic"/>
              <a:ea typeface="Malgun Gothic"/>
              <a:cs typeface="+mn-cs"/>
            </a:endParaRPr>
          </a:p>
          <a:p>
            <a:endParaRPr kumimoji="1" lang="ko-KR" altLang="en-US" sz="3200" b="1" spc="-150" dirty="0">
              <a:solidFill>
                <a:schemeClr val="lt1"/>
              </a:solidFill>
              <a:latin typeface="Malgun Gothic"/>
              <a:ea typeface="Malgun Gothic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F6ACEC-F843-B0A1-2174-7F7909BE4160}"/>
              </a:ext>
            </a:extLst>
          </p:cNvPr>
          <p:cNvSpPr txBox="1"/>
          <p:nvPr/>
        </p:nvSpPr>
        <p:spPr>
          <a:xfrm>
            <a:off x="733925" y="5279496"/>
            <a:ext cx="76761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altLang="ko-KR" sz="2400" b="1" i="0" u="none" strike="noStrike" dirty="0">
                <a:solidFill>
                  <a:srgbClr val="EAF1DD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2022. 10. 01.(</a:t>
            </a:r>
            <a:r>
              <a:rPr lang="ko-KR" altLang="en-US" sz="2400" b="1" i="0" u="none" strike="noStrike" dirty="0">
                <a:solidFill>
                  <a:srgbClr val="EAF1DD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토</a:t>
            </a:r>
            <a:r>
              <a:rPr lang="en-US" altLang="ko-KR" sz="2400" b="1" i="0" u="none" strike="noStrike" dirty="0">
                <a:solidFill>
                  <a:srgbClr val="EAF1DD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)  ~ 2022. 10. 31.(</a:t>
            </a:r>
            <a:r>
              <a:rPr lang="ko-KR" altLang="en-US" sz="2400" b="1" dirty="0">
                <a:solidFill>
                  <a:srgbClr val="EAF1DD"/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월</a:t>
            </a:r>
            <a:r>
              <a:rPr lang="en-US" altLang="ko-KR" sz="2400" b="1" i="0" u="none" strike="noStrike" dirty="0">
                <a:solidFill>
                  <a:srgbClr val="EAF1DD"/>
                </a:solidFill>
                <a:effectLst/>
                <a:latin typeface="Malgun Gothic" panose="020B0503020000020004" pitchFamily="50" charset="-127"/>
                <a:ea typeface="Malgun Gothic" panose="020B0503020000020004" pitchFamily="50" charset="-127"/>
              </a:rPr>
              <a:t>)</a:t>
            </a:r>
            <a:endParaRPr lang="ko-KR" altLang="en-US" sz="2400" b="0" dirty="0">
              <a:effectLst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AA23C32E-B1D7-91CF-ABFF-79828F369908}"/>
              </a:ext>
            </a:extLst>
          </p:cNvPr>
          <p:cNvSpPr/>
          <p:nvPr/>
        </p:nvSpPr>
        <p:spPr>
          <a:xfrm>
            <a:off x="733926" y="2003258"/>
            <a:ext cx="7676148" cy="4361447"/>
          </a:xfrm>
          <a:prstGeom prst="round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 descr="지도이(가) 표시된 사진&#10;&#10;자동 생성된 설명">
            <a:extLst>
              <a:ext uri="{FF2B5EF4-FFF2-40B4-BE49-F238E27FC236}">
                <a16:creationId xmlns:a16="http://schemas.microsoft.com/office/drawing/2014/main" id="{C03677C8-1BE8-FAAF-062E-530DCB271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752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디바이스 드라이버 설치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BB25E8FD-7753-7072-AACD-4A7F2F127D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002" y="1908391"/>
            <a:ext cx="5892998" cy="49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275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햄스터</a:t>
            </a: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S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 로봇 연결</a:t>
            </a:r>
            <a:endParaRPr kumimoji="1" sz="3200" b="1" spc="-150" dirty="0">
              <a:solidFill>
                <a:schemeClr val="lt1"/>
              </a:solidFill>
              <a:latin typeface="Malgun Gothic"/>
              <a:ea typeface="Malgun Gothic"/>
              <a:cs typeface="+mn-cs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3DEB4EF-D737-28AA-2E6E-ADC5AF7A14B1}"/>
              </a:ext>
            </a:extLst>
          </p:cNvPr>
          <p:cNvSpPr/>
          <p:nvPr/>
        </p:nvSpPr>
        <p:spPr>
          <a:xfrm>
            <a:off x="1016756" y="3905298"/>
            <a:ext cx="7371668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USB </a:t>
            </a:r>
            <a:r>
              <a:rPr lang="ko-KR" altLang="en-US" sz="1600" dirty="0" err="1">
                <a:latin typeface="맑은 고딕" pitchFamily="50" charset="-127"/>
                <a:ea typeface="맑은 고딕" pitchFamily="50" charset="-127"/>
              </a:rPr>
              <a:t>동글의</a:t>
            </a:r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dirty="0" err="1">
                <a:latin typeface="맑은 고딕" pitchFamily="50" charset="-127"/>
                <a:ea typeface="맑은 고딕" pitchFamily="50" charset="-127"/>
              </a:rPr>
              <a:t>블루투스</a:t>
            </a:r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 연결 표시등이 파란색으로 천천히 깜박이면 정상입니다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6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4ED4C5E-BCA5-B0F1-6128-DE323BDEA876}"/>
              </a:ext>
            </a:extLst>
          </p:cNvPr>
          <p:cNvSpPr/>
          <p:nvPr/>
        </p:nvSpPr>
        <p:spPr>
          <a:xfrm>
            <a:off x="1016756" y="4650845"/>
            <a:ext cx="7371668" cy="11544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 err="1">
                <a:latin typeface="맑은 고딕" pitchFamily="50" charset="-127"/>
                <a:ea typeface="맑은 고딕" pitchFamily="50" charset="-127"/>
              </a:rPr>
              <a:t>블루투스</a:t>
            </a:r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 연결 표시등이 파란색으로 표시되지 않으면</a:t>
            </a:r>
            <a:endParaRPr lang="en-US" altLang="ko-KR" sz="1600" dirty="0">
              <a:latin typeface="맑은 고딕" pitchFamily="50" charset="-127"/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컴퓨터의 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USB </a:t>
            </a:r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포트 이상 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 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USB </a:t>
            </a:r>
            <a:r>
              <a:rPr lang="ko-KR" altLang="en-US" sz="1600" dirty="0" err="1">
                <a:latin typeface="맑은 고딕" pitchFamily="50" charset="-127"/>
                <a:ea typeface="맑은 고딕" pitchFamily="50" charset="-127"/>
              </a:rPr>
              <a:t>동글을</a:t>
            </a:r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 컴퓨터의 다른 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USB </a:t>
            </a:r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포트에 연결</a:t>
            </a:r>
            <a:endParaRPr lang="en-US" altLang="ko-KR" sz="1600" dirty="0">
              <a:latin typeface="맑은 고딕" pitchFamily="50" charset="-127"/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접촉 불량 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 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USB </a:t>
            </a:r>
            <a:r>
              <a:rPr lang="ko-KR" altLang="en-US" sz="1600" dirty="0" err="1">
                <a:latin typeface="맑은 고딕" pitchFamily="50" charset="-127"/>
                <a:ea typeface="맑은 고딕" pitchFamily="50" charset="-127"/>
              </a:rPr>
              <a:t>동글을</a:t>
            </a:r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 손가락으로 살짝 눌러 접촉면이 닿게 함</a:t>
            </a:r>
            <a:endParaRPr lang="en-US" altLang="ko-KR" sz="16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851046AC-C291-1E16-54D7-13BBA9071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757" y="1995943"/>
            <a:ext cx="4274513" cy="18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672DBE41-0F57-AFB0-A1B9-0EEA81D9D64A}"/>
              </a:ext>
            </a:extLst>
          </p:cNvPr>
          <p:cNvSpPr/>
          <p:nvPr/>
        </p:nvSpPr>
        <p:spPr>
          <a:xfrm>
            <a:off x="3059832" y="2264677"/>
            <a:ext cx="582021" cy="58202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FD7F9260-AE8F-1798-ECB9-84FD04AAF06B}"/>
              </a:ext>
            </a:extLst>
          </p:cNvPr>
          <p:cNvCxnSpPr/>
          <p:nvPr/>
        </p:nvCxnSpPr>
        <p:spPr>
          <a:xfrm>
            <a:off x="3431161" y="2566976"/>
            <a:ext cx="2376000" cy="0"/>
          </a:xfrm>
          <a:prstGeom prst="straightConnector1">
            <a:avLst/>
          </a:prstGeom>
          <a:ln w="381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31277DD-9851-9DF7-7C22-A09BD3880906}"/>
              </a:ext>
            </a:extLst>
          </p:cNvPr>
          <p:cNvSpPr/>
          <p:nvPr/>
        </p:nvSpPr>
        <p:spPr>
          <a:xfrm>
            <a:off x="5750715" y="2373077"/>
            <a:ext cx="2221223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dirty="0" err="1">
                <a:latin typeface="맑은 고딕" pitchFamily="50" charset="-127"/>
                <a:ea typeface="맑은 고딕" pitchFamily="50" charset="-127"/>
              </a:rPr>
              <a:t>블루투스</a:t>
            </a:r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 연결 표시등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D1EEA55B-F0F9-B499-FA51-D105AC86CC73}"/>
              </a:ext>
            </a:extLst>
          </p:cNvPr>
          <p:cNvSpPr/>
          <p:nvPr/>
        </p:nvSpPr>
        <p:spPr>
          <a:xfrm>
            <a:off x="311484" y="1298840"/>
            <a:ext cx="540000" cy="540000"/>
          </a:xfrm>
          <a:prstGeom prst="ellipse">
            <a:avLst/>
          </a:prstGeom>
          <a:solidFill>
            <a:srgbClr val="3F5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1</a:t>
            </a:r>
            <a:endParaRPr lang="ko-KR" altLang="en-US" sz="2800" b="1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C75217-C7F0-4303-0754-959A52EF471D}"/>
              </a:ext>
            </a:extLst>
          </p:cNvPr>
          <p:cNvSpPr txBox="1"/>
          <p:nvPr/>
        </p:nvSpPr>
        <p:spPr>
          <a:xfrm>
            <a:off x="892858" y="1338038"/>
            <a:ext cx="5548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USB </a:t>
            </a:r>
            <a:r>
              <a:rPr lang="ko-KR" altLang="en-US" sz="2400" dirty="0" err="1">
                <a:latin typeface="맑은 고딕" pitchFamily="50" charset="-127"/>
                <a:ea typeface="맑은 고딕" pitchFamily="50" charset="-127"/>
              </a:rPr>
              <a:t>동글을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 컴퓨터의 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USB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포트에 연결</a:t>
            </a:r>
          </a:p>
        </p:txBody>
      </p:sp>
    </p:spTree>
    <p:extLst>
      <p:ext uri="{BB962C8B-B14F-4D97-AF65-F5344CB8AC3E}">
        <p14:creationId xmlns:p14="http://schemas.microsoft.com/office/powerpoint/2010/main" val="1255986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햄스터</a:t>
            </a: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S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 로봇 연결</a:t>
            </a:r>
            <a:endParaRPr kumimoji="1" sz="3200" b="1" spc="-150" dirty="0">
              <a:solidFill>
                <a:schemeClr val="lt1"/>
              </a:solidFill>
              <a:latin typeface="Malgun Gothic"/>
              <a:ea typeface="Malgun Gothic"/>
              <a:cs typeface="+mn-cs"/>
            </a:endParaRPr>
          </a:p>
        </p:txBody>
      </p:sp>
      <p:pic>
        <p:nvPicPr>
          <p:cNvPr id="12" name="Picture 4" descr="C:\Users\AKAII\Desktop\1111.png">
            <a:extLst>
              <a:ext uri="{FF2B5EF4-FFF2-40B4-BE49-F238E27FC236}">
                <a16:creationId xmlns:a16="http://schemas.microsoft.com/office/drawing/2014/main" id="{DEBCC058-D8E5-FF0D-B8B9-36533C8BE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853" y="2263297"/>
            <a:ext cx="2268000" cy="187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타원 12">
            <a:extLst>
              <a:ext uri="{FF2B5EF4-FFF2-40B4-BE49-F238E27FC236}">
                <a16:creationId xmlns:a16="http://schemas.microsoft.com/office/drawing/2014/main" id="{1DADF50E-CCFE-20F1-C270-8A9231ACCCB2}"/>
              </a:ext>
            </a:extLst>
          </p:cNvPr>
          <p:cNvSpPr/>
          <p:nvPr/>
        </p:nvSpPr>
        <p:spPr>
          <a:xfrm>
            <a:off x="2424996" y="2882848"/>
            <a:ext cx="756274" cy="756274"/>
          </a:xfrm>
          <a:prstGeom prst="ellipse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673C1727-055C-953C-A353-F088F4E2A373}"/>
              </a:ext>
            </a:extLst>
          </p:cNvPr>
          <p:cNvCxnSpPr/>
          <p:nvPr/>
        </p:nvCxnSpPr>
        <p:spPr>
          <a:xfrm flipV="1">
            <a:off x="2672940" y="2976563"/>
            <a:ext cx="0" cy="4680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타원 14">
            <a:extLst>
              <a:ext uri="{FF2B5EF4-FFF2-40B4-BE49-F238E27FC236}">
                <a16:creationId xmlns:a16="http://schemas.microsoft.com/office/drawing/2014/main" id="{1E15D5CE-5397-3C0B-589D-4D6F4B672767}"/>
              </a:ext>
            </a:extLst>
          </p:cNvPr>
          <p:cNvSpPr/>
          <p:nvPr/>
        </p:nvSpPr>
        <p:spPr>
          <a:xfrm>
            <a:off x="311484" y="1298840"/>
            <a:ext cx="540000" cy="540000"/>
          </a:xfrm>
          <a:prstGeom prst="ellipse">
            <a:avLst/>
          </a:prstGeom>
          <a:solidFill>
            <a:srgbClr val="3F5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2</a:t>
            </a:r>
            <a:endParaRPr lang="ko-KR" altLang="en-US" sz="2800" b="1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3FC6D5-DCAC-4462-5295-B231C32AE580}"/>
              </a:ext>
            </a:extLst>
          </p:cNvPr>
          <p:cNvSpPr txBox="1"/>
          <p:nvPr/>
        </p:nvSpPr>
        <p:spPr>
          <a:xfrm>
            <a:off x="892858" y="1338038"/>
            <a:ext cx="50385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전원 스위치를 위로 올려 전원 켜기</a:t>
            </a:r>
          </a:p>
        </p:txBody>
      </p:sp>
    </p:spTree>
    <p:extLst>
      <p:ext uri="{BB962C8B-B14F-4D97-AF65-F5344CB8AC3E}">
        <p14:creationId xmlns:p14="http://schemas.microsoft.com/office/powerpoint/2010/main" val="28185812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햄스터</a:t>
            </a: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S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 로봇 연결</a:t>
            </a:r>
            <a:endParaRPr kumimoji="1" sz="3200" b="1" spc="-150" dirty="0">
              <a:solidFill>
                <a:schemeClr val="lt1"/>
              </a:solidFill>
              <a:latin typeface="Malgun Gothic"/>
              <a:ea typeface="Malgun Gothic"/>
              <a:cs typeface="+mn-cs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B511489-C464-DD75-977B-F439CAD64E5B}"/>
              </a:ext>
            </a:extLst>
          </p:cNvPr>
          <p:cNvSpPr/>
          <p:nvPr/>
        </p:nvSpPr>
        <p:spPr>
          <a:xfrm>
            <a:off x="892858" y="5219791"/>
            <a:ext cx="6559462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햄스터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S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 로봇에서 삑 소리가 나고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,</a:t>
            </a:r>
            <a:br>
              <a:rPr lang="en-US" altLang="ko-KR" dirty="0">
                <a:latin typeface="맑은 고딕" pitchFamily="50" charset="-127"/>
                <a:ea typeface="맑은 고딕" pitchFamily="50" charset="-127"/>
              </a:rPr>
            </a:b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햄스터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S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 로봇과 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USB </a:t>
            </a:r>
            <a:r>
              <a:rPr lang="ko-KR" altLang="en-US" dirty="0" err="1">
                <a:latin typeface="맑은 고딕" pitchFamily="50" charset="-127"/>
                <a:ea typeface="맑은 고딕" pitchFamily="50" charset="-127"/>
              </a:rPr>
              <a:t>동글의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dirty="0" err="1">
                <a:latin typeface="맑은 고딕" pitchFamily="50" charset="-127"/>
                <a:ea typeface="맑은 고딕" pitchFamily="50" charset="-127"/>
              </a:rPr>
              <a:t>블루투스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 연결 표시등이</a:t>
            </a:r>
            <a:br>
              <a:rPr lang="en-US" altLang="ko-KR" dirty="0">
                <a:latin typeface="맑은 고딕" pitchFamily="50" charset="-127"/>
                <a:ea typeface="맑은 고딕" pitchFamily="50" charset="-127"/>
              </a:rPr>
            </a:b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파란색으로 계속 켜 있거나 빠르게 깜박이면 정상입니다</a:t>
            </a:r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868BAB55-44F1-3699-6D5E-1D9828E30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757" y="2014292"/>
            <a:ext cx="6359365" cy="3210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타원 8">
            <a:extLst>
              <a:ext uri="{FF2B5EF4-FFF2-40B4-BE49-F238E27FC236}">
                <a16:creationId xmlns:a16="http://schemas.microsoft.com/office/drawing/2014/main" id="{772E9148-5CF1-4387-553E-AF6DDE02A704}"/>
              </a:ext>
            </a:extLst>
          </p:cNvPr>
          <p:cNvSpPr/>
          <p:nvPr/>
        </p:nvSpPr>
        <p:spPr>
          <a:xfrm>
            <a:off x="311484" y="1298840"/>
            <a:ext cx="540000" cy="540000"/>
          </a:xfrm>
          <a:prstGeom prst="ellipse">
            <a:avLst/>
          </a:prstGeom>
          <a:solidFill>
            <a:srgbClr val="3F5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3</a:t>
            </a:r>
            <a:endParaRPr lang="ko-KR" altLang="en-US" sz="2800" b="1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9EB7C1-3C6F-3697-37CE-202ADA6E4A59}"/>
              </a:ext>
            </a:extLst>
          </p:cNvPr>
          <p:cNvSpPr txBox="1"/>
          <p:nvPr/>
        </p:nvSpPr>
        <p:spPr>
          <a:xfrm>
            <a:off x="892858" y="1338038"/>
            <a:ext cx="6764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로봇을 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USB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동글 가까이 가져 가기 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(15cm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이내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28641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5F58B62E-C773-6207-41AD-0F0A848E0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002" y="1908391"/>
            <a:ext cx="5892998" cy="4957200"/>
          </a:xfrm>
          <a:prstGeom prst="rect">
            <a:avLst/>
          </a:prstGeom>
        </p:spPr>
      </p:pic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햄스터</a:t>
            </a: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S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 로봇 연결</a:t>
            </a: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AF2EFDEC-9951-86DB-2135-334A65ECF79A}"/>
              </a:ext>
            </a:extLst>
          </p:cNvPr>
          <p:cNvSpPr/>
          <p:nvPr/>
        </p:nvSpPr>
        <p:spPr>
          <a:xfrm>
            <a:off x="311484" y="1298840"/>
            <a:ext cx="540000" cy="540000"/>
          </a:xfrm>
          <a:prstGeom prst="ellipse">
            <a:avLst/>
          </a:prstGeom>
          <a:solidFill>
            <a:srgbClr val="3F5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4</a:t>
            </a:r>
            <a:endParaRPr lang="ko-KR" altLang="en-US" sz="2800" b="1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0518F6-3DA8-B796-4507-A3A76D88F164}"/>
              </a:ext>
            </a:extLst>
          </p:cNvPr>
          <p:cNvSpPr txBox="1"/>
          <p:nvPr/>
        </p:nvSpPr>
        <p:spPr>
          <a:xfrm>
            <a:off x="892858" y="1338038"/>
            <a:ext cx="4379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연결된 햄스터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S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로봇이 표시됨</a:t>
            </a:r>
          </a:p>
        </p:txBody>
      </p:sp>
      <p:cxnSp>
        <p:nvCxnSpPr>
          <p:cNvPr id="6" name="직선 화살표 연결선 5">
            <a:extLst>
              <a:ext uri="{FF2B5EF4-FFF2-40B4-BE49-F238E27FC236}">
                <a16:creationId xmlns:a16="http://schemas.microsoft.com/office/drawing/2014/main" id="{B318426C-2165-889E-8D07-7E84BCBFAD5E}"/>
              </a:ext>
            </a:extLst>
          </p:cNvPr>
          <p:cNvCxnSpPr>
            <a:cxnSpLocks/>
          </p:cNvCxnSpPr>
          <p:nvPr/>
        </p:nvCxnSpPr>
        <p:spPr>
          <a:xfrm flipV="1">
            <a:off x="6409671" y="3305756"/>
            <a:ext cx="546061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8980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8528E99-CE65-B900-9E0B-DE104F2AB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002" y="1908391"/>
            <a:ext cx="5892998" cy="4957200"/>
          </a:xfrm>
          <a:prstGeom prst="rect">
            <a:avLst/>
          </a:prstGeom>
        </p:spPr>
      </p:pic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스크래치</a:t>
            </a: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3 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실행</a:t>
            </a: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AF2EFDEC-9951-86DB-2135-334A65ECF79A}"/>
              </a:ext>
            </a:extLst>
          </p:cNvPr>
          <p:cNvSpPr/>
          <p:nvPr/>
        </p:nvSpPr>
        <p:spPr>
          <a:xfrm>
            <a:off x="311484" y="1298840"/>
            <a:ext cx="540000" cy="540000"/>
          </a:xfrm>
          <a:prstGeom prst="ellipse">
            <a:avLst/>
          </a:prstGeom>
          <a:solidFill>
            <a:srgbClr val="3F5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1</a:t>
            </a:r>
            <a:endParaRPr lang="ko-KR" altLang="en-US" sz="2800" b="1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0518F6-3DA8-B796-4507-A3A76D88F164}"/>
              </a:ext>
            </a:extLst>
          </p:cNvPr>
          <p:cNvSpPr txBox="1"/>
          <p:nvPr/>
        </p:nvSpPr>
        <p:spPr>
          <a:xfrm>
            <a:off x="892858" y="1338038"/>
            <a:ext cx="36583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스크래치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3 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오프라인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 클릭</a:t>
            </a:r>
          </a:p>
        </p:txBody>
      </p:sp>
      <p:cxnSp>
        <p:nvCxnSpPr>
          <p:cNvPr id="3" name="직선 화살표 연결선 2">
            <a:extLst>
              <a:ext uri="{FF2B5EF4-FFF2-40B4-BE49-F238E27FC236}">
                <a16:creationId xmlns:a16="http://schemas.microsoft.com/office/drawing/2014/main" id="{6F2F55B3-9E29-2298-2C65-4EC455C9978D}"/>
              </a:ext>
            </a:extLst>
          </p:cNvPr>
          <p:cNvCxnSpPr/>
          <p:nvPr/>
        </p:nvCxnSpPr>
        <p:spPr>
          <a:xfrm flipH="1">
            <a:off x="5364088" y="3284984"/>
            <a:ext cx="546061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531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CB284820-0E50-E663-F69E-165CC408C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002" y="1908391"/>
            <a:ext cx="5892998" cy="4957200"/>
          </a:xfrm>
          <a:prstGeom prst="rect">
            <a:avLst/>
          </a:prstGeom>
        </p:spPr>
      </p:pic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스크래치</a:t>
            </a: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3 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실행</a:t>
            </a:r>
          </a:p>
        </p:txBody>
      </p:sp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C57F198D-1ACB-900D-575D-F0E78D3E9AD0}"/>
              </a:ext>
            </a:extLst>
          </p:cNvPr>
          <p:cNvCxnSpPr/>
          <p:nvPr/>
        </p:nvCxnSpPr>
        <p:spPr>
          <a:xfrm flipH="1">
            <a:off x="4025939" y="3882653"/>
            <a:ext cx="546061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타원 5">
            <a:extLst>
              <a:ext uri="{FF2B5EF4-FFF2-40B4-BE49-F238E27FC236}">
                <a16:creationId xmlns:a16="http://schemas.microsoft.com/office/drawing/2014/main" id="{844F6DFF-2BBD-4C7E-8783-A10519F75989}"/>
              </a:ext>
            </a:extLst>
          </p:cNvPr>
          <p:cNvSpPr/>
          <p:nvPr/>
        </p:nvSpPr>
        <p:spPr>
          <a:xfrm>
            <a:off x="311484" y="1298840"/>
            <a:ext cx="540000" cy="540000"/>
          </a:xfrm>
          <a:prstGeom prst="ellipse">
            <a:avLst/>
          </a:prstGeom>
          <a:solidFill>
            <a:srgbClr val="3F5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2</a:t>
            </a:r>
            <a:endParaRPr lang="ko-KR" altLang="en-US" sz="2800" b="1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C86A7F-58DA-348C-FBA0-2C050F14A689}"/>
              </a:ext>
            </a:extLst>
          </p:cNvPr>
          <p:cNvSpPr txBox="1"/>
          <p:nvPr/>
        </p:nvSpPr>
        <p:spPr>
          <a:xfrm>
            <a:off x="892858" y="1338038"/>
            <a:ext cx="2249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단일 로봇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 클릭</a:t>
            </a:r>
          </a:p>
        </p:txBody>
      </p:sp>
    </p:spTree>
    <p:extLst>
      <p:ext uri="{BB962C8B-B14F-4D97-AF65-F5344CB8AC3E}">
        <p14:creationId xmlns:p14="http://schemas.microsoft.com/office/powerpoint/2010/main" val="503366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7A4873C5-59E5-6E9E-9478-2537E63F39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002" y="1908391"/>
            <a:ext cx="5892998" cy="4957200"/>
          </a:xfrm>
          <a:prstGeom prst="rect">
            <a:avLst/>
          </a:prstGeom>
        </p:spPr>
      </p:pic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스크래치</a:t>
            </a: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3 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실행</a:t>
            </a:r>
          </a:p>
        </p:txBody>
      </p:sp>
      <p:cxnSp>
        <p:nvCxnSpPr>
          <p:cNvPr id="3" name="직선 화살표 연결선 2">
            <a:extLst>
              <a:ext uri="{FF2B5EF4-FFF2-40B4-BE49-F238E27FC236}">
                <a16:creationId xmlns:a16="http://schemas.microsoft.com/office/drawing/2014/main" id="{D00AA8E2-0AA1-6131-C9AA-2F22E74E1ADE}"/>
              </a:ext>
            </a:extLst>
          </p:cNvPr>
          <p:cNvCxnSpPr/>
          <p:nvPr/>
        </p:nvCxnSpPr>
        <p:spPr>
          <a:xfrm flipH="1">
            <a:off x="4025939" y="5080547"/>
            <a:ext cx="546061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타원 3">
            <a:extLst>
              <a:ext uri="{FF2B5EF4-FFF2-40B4-BE49-F238E27FC236}">
                <a16:creationId xmlns:a16="http://schemas.microsoft.com/office/drawing/2014/main" id="{734BC3B6-CC77-CD50-C83B-3F30E682897F}"/>
              </a:ext>
            </a:extLst>
          </p:cNvPr>
          <p:cNvSpPr/>
          <p:nvPr/>
        </p:nvSpPr>
        <p:spPr>
          <a:xfrm>
            <a:off x="311484" y="1298840"/>
            <a:ext cx="540000" cy="540000"/>
          </a:xfrm>
          <a:prstGeom prst="ellipse">
            <a:avLst/>
          </a:prstGeom>
          <a:solidFill>
            <a:srgbClr val="3F5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3</a:t>
            </a:r>
            <a:endParaRPr lang="ko-KR" altLang="en-US" sz="2800" b="1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CCDCF3-A0C3-8F27-CC53-38A6E4853AAA}"/>
              </a:ext>
            </a:extLst>
          </p:cNvPr>
          <p:cNvSpPr txBox="1"/>
          <p:nvPr/>
        </p:nvSpPr>
        <p:spPr>
          <a:xfrm>
            <a:off x="892858" y="1338038"/>
            <a:ext cx="31518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스크래치 </a:t>
            </a:r>
            <a:r>
              <a:rPr lang="en-US" altLang="ko-KR" sz="2400" b="1" dirty="0"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 실행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 클릭</a:t>
            </a:r>
          </a:p>
        </p:txBody>
      </p:sp>
    </p:spTree>
    <p:extLst>
      <p:ext uri="{BB962C8B-B14F-4D97-AF65-F5344CB8AC3E}">
        <p14:creationId xmlns:p14="http://schemas.microsoft.com/office/powerpoint/2010/main" val="805248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C61AE3A-1A57-C90A-C2AF-7C528A55B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5522" y="1908391"/>
            <a:ext cx="7648478" cy="4957200"/>
          </a:xfrm>
          <a:prstGeom prst="rect">
            <a:avLst/>
          </a:prstGeom>
        </p:spPr>
      </p:pic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스크래치</a:t>
            </a: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3 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실행</a:t>
            </a:r>
          </a:p>
        </p:txBody>
      </p:sp>
    </p:spTree>
    <p:extLst>
      <p:ext uri="{BB962C8B-B14F-4D97-AF65-F5344CB8AC3E}">
        <p14:creationId xmlns:p14="http://schemas.microsoft.com/office/powerpoint/2010/main" val="2687054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C61AE3A-1A57-C90A-C2AF-7C528A55B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5522" y="1908391"/>
            <a:ext cx="7648478" cy="4957200"/>
          </a:xfrm>
          <a:prstGeom prst="rect">
            <a:avLst/>
          </a:prstGeom>
        </p:spPr>
      </p:pic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스크래치</a:t>
            </a: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3 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실행</a:t>
            </a:r>
          </a:p>
        </p:txBody>
      </p:sp>
      <p:cxnSp>
        <p:nvCxnSpPr>
          <p:cNvPr id="2" name="직선 화살표 연결선 1">
            <a:extLst>
              <a:ext uri="{FF2B5EF4-FFF2-40B4-BE49-F238E27FC236}">
                <a16:creationId xmlns:a16="http://schemas.microsoft.com/office/drawing/2014/main" id="{D949B2D3-412C-1BBF-8EFC-248B291D9AAB}"/>
              </a:ext>
            </a:extLst>
          </p:cNvPr>
          <p:cNvCxnSpPr/>
          <p:nvPr/>
        </p:nvCxnSpPr>
        <p:spPr>
          <a:xfrm flipH="1">
            <a:off x="3191816" y="2174968"/>
            <a:ext cx="546061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화살표 연결선 2">
            <a:extLst>
              <a:ext uri="{FF2B5EF4-FFF2-40B4-BE49-F238E27FC236}">
                <a16:creationId xmlns:a16="http://schemas.microsoft.com/office/drawing/2014/main" id="{00EA03A2-FA9F-6840-D66D-8D7BAAAE3BE1}"/>
              </a:ext>
            </a:extLst>
          </p:cNvPr>
          <p:cNvCxnSpPr>
            <a:cxnSpLocks/>
          </p:cNvCxnSpPr>
          <p:nvPr/>
        </p:nvCxnSpPr>
        <p:spPr>
          <a:xfrm>
            <a:off x="8400636" y="1670912"/>
            <a:ext cx="546061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D0A88BD-B8F5-1E8E-4461-E7F2872A7058}"/>
              </a:ext>
            </a:extLst>
          </p:cNvPr>
          <p:cNvSpPr txBox="1"/>
          <p:nvPr/>
        </p:nvSpPr>
        <p:spPr>
          <a:xfrm>
            <a:off x="311484" y="1338038"/>
            <a:ext cx="40639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햄스터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S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가 연결되어 있을 때</a:t>
            </a:r>
          </a:p>
        </p:txBody>
      </p:sp>
    </p:spTree>
    <p:extLst>
      <p:ext uri="{BB962C8B-B14F-4D97-AF65-F5344CB8AC3E}">
        <p14:creationId xmlns:p14="http://schemas.microsoft.com/office/powerpoint/2010/main" val="466520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92;p12">
            <a:extLst>
              <a:ext uri="{FF2B5EF4-FFF2-40B4-BE49-F238E27FC236}">
                <a16:creationId xmlns:a16="http://schemas.microsoft.com/office/drawing/2014/main" id="{5CB8C576-9181-5C07-8B83-68BC4ED51E79}"/>
              </a:ext>
            </a:extLst>
          </p:cNvPr>
          <p:cNvSpPr/>
          <p:nvPr/>
        </p:nvSpPr>
        <p:spPr>
          <a:xfrm>
            <a:off x="904446" y="1407127"/>
            <a:ext cx="7632885" cy="1369450"/>
          </a:xfrm>
          <a:prstGeom prst="roundRect">
            <a:avLst>
              <a:gd name="adj" fmla="val 16667"/>
            </a:avLst>
          </a:prstGeom>
          <a:solidFill>
            <a:srgbClr val="E6E6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Gulim"/>
              <a:ea typeface="Gulim"/>
              <a:cs typeface="Gulim"/>
              <a:sym typeface="Gulim"/>
            </a:endParaRPr>
          </a:p>
        </p:txBody>
      </p:sp>
      <p:sp>
        <p:nvSpPr>
          <p:cNvPr id="31" name="Google Shape;96;p12">
            <a:extLst>
              <a:ext uri="{FF2B5EF4-FFF2-40B4-BE49-F238E27FC236}">
                <a16:creationId xmlns:a16="http://schemas.microsoft.com/office/drawing/2014/main" id="{054BD22E-006B-EA18-EB65-F5CE05806B1E}"/>
              </a:ext>
            </a:extLst>
          </p:cNvPr>
          <p:cNvSpPr txBox="1">
            <a:spLocks/>
          </p:cNvSpPr>
          <p:nvPr/>
        </p:nvSpPr>
        <p:spPr>
          <a:xfrm>
            <a:off x="2303747" y="1482136"/>
            <a:ext cx="6383053" cy="1263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ts val="2800"/>
              </a:lnSpc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ko-KR" altLang="en-US" sz="1800" b="1" spc="-180" dirty="0">
                <a:solidFill>
                  <a:srgbClr val="00A87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배출된 이산화 탄소를 다시 흡수하는 소중한 나무</a:t>
            </a:r>
            <a:r>
              <a:rPr lang="en-US" altLang="ko-KR" sz="1800" b="1" spc="-180" dirty="0">
                <a:solidFill>
                  <a:srgbClr val="00A87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!</a:t>
            </a:r>
            <a:endParaRPr lang="ko-KR" altLang="en-US" sz="1800" b="1" spc="-180" dirty="0">
              <a:solidFill>
                <a:srgbClr val="00A87D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l" rtl="0">
              <a:lnSpc>
                <a:spcPts val="2800"/>
              </a:lnSpc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ko-KR" altLang="en-US" sz="1800" b="1" spc="-18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나무들이 산불로 사라지지 않도록 햄스터 소방관이 빠르게 </a:t>
            </a:r>
            <a:endParaRPr lang="en-US" altLang="ko-KR" sz="1800" b="1" spc="-18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marR="0" lvl="0" indent="0" algn="l" rtl="0">
              <a:lnSpc>
                <a:spcPts val="2800"/>
              </a:lnSpc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ko-KR" altLang="en-US" sz="1800" b="1" spc="-18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이동하여 불을 진압할 수 있도록 도와주세요</a:t>
            </a:r>
            <a:r>
              <a:rPr lang="en-US" altLang="ko-KR" sz="1800" b="1" spc="-18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800" b="1" spc="-18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" name="Google Shape;98;p12">
            <a:extLst>
              <a:ext uri="{FF2B5EF4-FFF2-40B4-BE49-F238E27FC236}">
                <a16:creationId xmlns:a16="http://schemas.microsoft.com/office/drawing/2014/main" id="{E55404AF-58DF-02CD-E82A-69E782F96968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나무를 지켜라</a:t>
            </a: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! 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햄스터 소방관</a:t>
            </a:r>
            <a:endParaRPr kumimoji="1" sz="3200" b="1" spc="-150" dirty="0">
              <a:solidFill>
                <a:schemeClr val="lt1"/>
              </a:solidFill>
              <a:latin typeface="Malgun Gothic"/>
              <a:ea typeface="Malgun Gothic"/>
              <a:cs typeface="+mn-cs"/>
            </a:endParaRPr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01E90B5C-E6B7-8FEE-8052-18798B4482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4153" y="1540512"/>
            <a:ext cx="990600" cy="1000125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5BFC6FFA-E311-1FCF-A7ED-63B3A92628E4}"/>
              </a:ext>
            </a:extLst>
          </p:cNvPr>
          <p:cNvGrpSpPr/>
          <p:nvPr/>
        </p:nvGrpSpPr>
        <p:grpSpPr>
          <a:xfrm>
            <a:off x="837759" y="3029854"/>
            <a:ext cx="1171575" cy="392014"/>
            <a:chOff x="837759" y="3089326"/>
            <a:chExt cx="1171575" cy="392014"/>
          </a:xfrm>
        </p:grpSpPr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1FE7CBEA-6786-6402-F8A8-05FE188951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37759" y="3089326"/>
              <a:ext cx="1171575" cy="361950"/>
            </a:xfrm>
            <a:prstGeom prst="rect">
              <a:avLst/>
            </a:prstGeom>
          </p:spPr>
        </p:pic>
        <p:sp>
          <p:nvSpPr>
            <p:cNvPr id="67" name="Google Shape;96;p12">
              <a:extLst>
                <a:ext uri="{FF2B5EF4-FFF2-40B4-BE49-F238E27FC236}">
                  <a16:creationId xmlns:a16="http://schemas.microsoft.com/office/drawing/2014/main" id="{942D6186-8049-F09A-BC52-AD86783C4AAF}"/>
                </a:ext>
              </a:extLst>
            </p:cNvPr>
            <p:cNvSpPr txBox="1">
              <a:spLocks/>
            </p:cNvSpPr>
            <p:nvPr/>
          </p:nvSpPr>
          <p:spPr>
            <a:xfrm>
              <a:off x="1125427" y="3163632"/>
              <a:ext cx="850607" cy="3177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spcAft>
                  <a:spcPts val="600"/>
                </a:spcAft>
                <a:buSzPts val="2000"/>
              </a:pPr>
              <a:r>
                <a:rPr lang="ko-KR" altLang="en-US" b="1" spc="-18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진행 예시</a:t>
              </a:r>
            </a:p>
          </p:txBody>
        </p:sp>
      </p:grpSp>
      <p:sp>
        <p:nvSpPr>
          <p:cNvPr id="68" name="Google Shape;97;p12">
            <a:extLst>
              <a:ext uri="{FF2B5EF4-FFF2-40B4-BE49-F238E27FC236}">
                <a16:creationId xmlns:a16="http://schemas.microsoft.com/office/drawing/2014/main" id="{7FB08CB7-83EC-FEBF-AC53-6DEAC74810F2}"/>
              </a:ext>
            </a:extLst>
          </p:cNvPr>
          <p:cNvSpPr txBox="1"/>
          <p:nvPr/>
        </p:nvSpPr>
        <p:spPr>
          <a:xfrm>
            <a:off x="826425" y="5657179"/>
            <a:ext cx="6435000" cy="476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7800" indent="-177800">
              <a:lnSpc>
                <a:spcPct val="155555"/>
              </a:lnSpc>
              <a:buClr>
                <a:schemeClr val="dk1"/>
              </a:buClr>
              <a:buSzPts val="1800"/>
              <a:buFont typeface="Arial"/>
              <a:buChar char="•"/>
            </a:pPr>
            <a:r>
              <a:rPr lang="ko-KR" altLang="en-US" sz="1600" dirty="0">
                <a:solidFill>
                  <a:schemeClr val="dk1"/>
                </a:solidFill>
                <a:latin typeface="+mj-ea"/>
                <a:ea typeface="+mj-ea"/>
                <a:cs typeface="Arial"/>
                <a:sym typeface="Arial"/>
              </a:rPr>
              <a:t>학급별 활동 영상 </a:t>
            </a:r>
            <a:r>
              <a:rPr lang="en-US" altLang="ko-KR" sz="1200" dirty="0">
                <a:solidFill>
                  <a:schemeClr val="dk1"/>
                </a:solidFill>
                <a:latin typeface="+mj-ea"/>
                <a:ea typeface="+mj-ea"/>
              </a:rPr>
              <a:t>(</a:t>
            </a:r>
            <a:r>
              <a:rPr lang="ko-KR" altLang="en-US" sz="1200" dirty="0">
                <a:solidFill>
                  <a:schemeClr val="dk1"/>
                </a:solidFill>
                <a:latin typeface="+mj-ea"/>
                <a:ea typeface="+mj-ea"/>
              </a:rPr>
              <a:t>한 팀의 게임 영상 촬영</a:t>
            </a:r>
            <a:r>
              <a:rPr lang="en-US" altLang="ko-KR" sz="1200" dirty="0">
                <a:solidFill>
                  <a:schemeClr val="dk1"/>
                </a:solidFill>
                <a:latin typeface="+mj-ea"/>
                <a:ea typeface="+mj-ea"/>
              </a:rPr>
              <a:t>)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79869A10-AFFC-409E-4A89-0847AD6C7C2B}"/>
              </a:ext>
            </a:extLst>
          </p:cNvPr>
          <p:cNvGrpSpPr/>
          <p:nvPr/>
        </p:nvGrpSpPr>
        <p:grpSpPr>
          <a:xfrm>
            <a:off x="841464" y="5267043"/>
            <a:ext cx="1171575" cy="387139"/>
            <a:chOff x="841464" y="5091226"/>
            <a:chExt cx="1171575" cy="387139"/>
          </a:xfrm>
        </p:grpSpPr>
        <p:pic>
          <p:nvPicPr>
            <p:cNvPr id="8" name="그래픽 7">
              <a:extLst>
                <a:ext uri="{FF2B5EF4-FFF2-40B4-BE49-F238E27FC236}">
                  <a16:creationId xmlns:a16="http://schemas.microsoft.com/office/drawing/2014/main" id="{29E4F8EE-7187-6DA2-3407-6994885FA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41464" y="5091226"/>
              <a:ext cx="1171575" cy="361950"/>
            </a:xfrm>
            <a:prstGeom prst="rect">
              <a:avLst/>
            </a:prstGeom>
          </p:spPr>
        </p:pic>
        <p:sp>
          <p:nvSpPr>
            <p:cNvPr id="71" name="Google Shape;96;p12">
              <a:extLst>
                <a:ext uri="{FF2B5EF4-FFF2-40B4-BE49-F238E27FC236}">
                  <a16:creationId xmlns:a16="http://schemas.microsoft.com/office/drawing/2014/main" id="{4359D2E2-4CA3-3227-C680-83906CEF42C7}"/>
                </a:ext>
              </a:extLst>
            </p:cNvPr>
            <p:cNvSpPr txBox="1">
              <a:spLocks/>
            </p:cNvSpPr>
            <p:nvPr/>
          </p:nvSpPr>
          <p:spPr>
            <a:xfrm>
              <a:off x="1125426" y="5160657"/>
              <a:ext cx="850608" cy="3177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spcAft>
                  <a:spcPts val="600"/>
                </a:spcAft>
                <a:buSzPts val="2000"/>
              </a:pPr>
              <a:r>
                <a:rPr lang="ko-KR" altLang="en-US" b="1" spc="-18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제출물</a:t>
              </a:r>
            </a:p>
          </p:txBody>
        </p:sp>
      </p:grpSp>
      <p:sp>
        <p:nvSpPr>
          <p:cNvPr id="75" name="Google Shape;110;p12">
            <a:extLst>
              <a:ext uri="{FF2B5EF4-FFF2-40B4-BE49-F238E27FC236}">
                <a16:creationId xmlns:a16="http://schemas.microsoft.com/office/drawing/2014/main" id="{F7CA4D61-E97C-94BA-5366-25D5648B96EB}"/>
              </a:ext>
            </a:extLst>
          </p:cNvPr>
          <p:cNvSpPr txBox="1"/>
          <p:nvPr/>
        </p:nvSpPr>
        <p:spPr>
          <a:xfrm>
            <a:off x="912312" y="3711978"/>
            <a:ext cx="1118628" cy="1118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ctr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ko-KR" altLang="en-US" sz="1500" b="1" spc="-150" dirty="0">
                <a:latin typeface="맑은 고딕" panose="020B0503020000020004" pitchFamily="50" charset="-127"/>
                <a:ea typeface="맑은 고딕" panose="020B0503020000020004" pitchFamily="50" charset="-127"/>
                <a:sym typeface="Ultra"/>
              </a:rPr>
              <a:t>각 팀을 나누어 게임판을 세팅합니다</a:t>
            </a:r>
            <a:r>
              <a:rPr lang="en-US" altLang="ko-KR" sz="1500" b="1" spc="-150" dirty="0">
                <a:latin typeface="맑은 고딕" panose="020B0503020000020004" pitchFamily="50" charset="-127"/>
                <a:ea typeface="맑은 고딕" panose="020B0503020000020004" pitchFamily="50" charset="-127"/>
                <a:sym typeface="Ultra"/>
              </a:rPr>
              <a:t>.</a:t>
            </a:r>
            <a:endParaRPr lang="ko-KR" altLang="en-US" sz="1500" b="1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6" name="사각형: 둥근 모서리 49">
            <a:extLst>
              <a:ext uri="{FF2B5EF4-FFF2-40B4-BE49-F238E27FC236}">
                <a16:creationId xmlns:a16="http://schemas.microsoft.com/office/drawing/2014/main" id="{991E711A-4B77-7EF7-99A7-EE0CE41AC191}"/>
              </a:ext>
            </a:extLst>
          </p:cNvPr>
          <p:cNvSpPr/>
          <p:nvPr/>
        </p:nvSpPr>
        <p:spPr>
          <a:xfrm>
            <a:off x="918305" y="3562100"/>
            <a:ext cx="1118629" cy="1296277"/>
          </a:xfrm>
          <a:prstGeom prst="roundRect">
            <a:avLst/>
          </a:prstGeom>
          <a:noFill/>
          <a:ln>
            <a:solidFill>
              <a:srgbClr val="00A8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475253E-BD95-87D7-269A-D846691554FC}"/>
              </a:ext>
            </a:extLst>
          </p:cNvPr>
          <p:cNvGrpSpPr/>
          <p:nvPr/>
        </p:nvGrpSpPr>
        <p:grpSpPr>
          <a:xfrm>
            <a:off x="1353853" y="3445987"/>
            <a:ext cx="247532" cy="317708"/>
            <a:chOff x="1487260" y="3505459"/>
            <a:chExt cx="247532" cy="317708"/>
          </a:xfrm>
        </p:grpSpPr>
        <p:sp>
          <p:nvSpPr>
            <p:cNvPr id="78" name="타원 77">
              <a:extLst>
                <a:ext uri="{FF2B5EF4-FFF2-40B4-BE49-F238E27FC236}">
                  <a16:creationId xmlns:a16="http://schemas.microsoft.com/office/drawing/2014/main" id="{BB72C2CD-9368-19AB-5B12-EC5BFBA23DB6}"/>
                </a:ext>
              </a:extLst>
            </p:cNvPr>
            <p:cNvSpPr/>
            <p:nvPr/>
          </p:nvSpPr>
          <p:spPr>
            <a:xfrm>
              <a:off x="1487260" y="3505774"/>
              <a:ext cx="247532" cy="247532"/>
            </a:xfrm>
            <a:prstGeom prst="ellipse">
              <a:avLst/>
            </a:prstGeom>
            <a:solidFill>
              <a:srgbClr val="00A8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9" name="Google Shape;96;p12">
              <a:extLst>
                <a:ext uri="{FF2B5EF4-FFF2-40B4-BE49-F238E27FC236}">
                  <a16:creationId xmlns:a16="http://schemas.microsoft.com/office/drawing/2014/main" id="{DE003228-CEB0-FA6C-390C-387E058D2EE8}"/>
                </a:ext>
              </a:extLst>
            </p:cNvPr>
            <p:cNvSpPr txBox="1">
              <a:spLocks/>
            </p:cNvSpPr>
            <p:nvPr/>
          </p:nvSpPr>
          <p:spPr>
            <a:xfrm>
              <a:off x="1487432" y="3505459"/>
              <a:ext cx="247360" cy="3177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spcAft>
                  <a:spcPts val="600"/>
                </a:spcAft>
                <a:buSzPts val="2000"/>
              </a:pPr>
              <a:r>
                <a:rPr lang="en-US" altLang="ko-KR" b="1" dirty="0">
                  <a:solidFill>
                    <a:schemeClr val="bg1"/>
                  </a:solidFill>
                  <a:latin typeface="+mj-ea"/>
                  <a:ea typeface="+mj-ea"/>
                </a:rPr>
                <a:t>1</a:t>
              </a:r>
              <a:endParaRPr lang="ko-KR" altLang="en-US" b="1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80" name="이등변 삼각형 79">
            <a:extLst>
              <a:ext uri="{FF2B5EF4-FFF2-40B4-BE49-F238E27FC236}">
                <a16:creationId xmlns:a16="http://schemas.microsoft.com/office/drawing/2014/main" id="{D0D0B22E-9979-FE84-B24F-C3BAD5DC4D2B}"/>
              </a:ext>
            </a:extLst>
          </p:cNvPr>
          <p:cNvSpPr/>
          <p:nvPr/>
        </p:nvSpPr>
        <p:spPr>
          <a:xfrm rot="5400000">
            <a:off x="2079073" y="4144353"/>
            <a:ext cx="152854" cy="131771"/>
          </a:xfrm>
          <a:prstGeom prst="triangle">
            <a:avLst/>
          </a:prstGeom>
          <a:solidFill>
            <a:srgbClr val="00A8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Google Shape;110;p12">
            <a:extLst>
              <a:ext uri="{FF2B5EF4-FFF2-40B4-BE49-F238E27FC236}">
                <a16:creationId xmlns:a16="http://schemas.microsoft.com/office/drawing/2014/main" id="{6C0C0CBA-4C2A-8873-0817-0EA9886815C5}"/>
              </a:ext>
            </a:extLst>
          </p:cNvPr>
          <p:cNvSpPr txBox="1"/>
          <p:nvPr/>
        </p:nvSpPr>
        <p:spPr>
          <a:xfrm>
            <a:off x="2268072" y="3708981"/>
            <a:ext cx="1880181" cy="1118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algn="ctr">
              <a:lnSpc>
                <a:spcPts val="2000"/>
              </a:lnSpc>
              <a:buSzPts val="1400"/>
            </a:pPr>
            <a:r>
              <a:rPr lang="ko-KR" altLang="en-US" sz="1500" b="1" spc="-150" dirty="0">
                <a:latin typeface="맑은 고딕" panose="020B0503020000020004" pitchFamily="50" charset="-127"/>
                <a:ea typeface="맑은 고딕" panose="020B0503020000020004" pitchFamily="50" charset="-127"/>
                <a:sym typeface="Ultra"/>
              </a:rPr>
              <a:t>게임에 필요한 </a:t>
            </a:r>
            <a:br>
              <a:rPr lang="en-US" altLang="ko-KR" sz="1500" b="1" spc="-150" dirty="0">
                <a:latin typeface="맑은 고딕" panose="020B0503020000020004" pitchFamily="50" charset="-127"/>
                <a:ea typeface="맑은 고딕" panose="020B0503020000020004" pitchFamily="50" charset="-127"/>
                <a:sym typeface="Ultra"/>
              </a:rPr>
            </a:br>
            <a:r>
              <a:rPr lang="en-US" altLang="ko-KR" sz="1200" spc="-150" dirty="0">
                <a:latin typeface="맑은 고딕" panose="020B0503020000020004" pitchFamily="50" charset="-127"/>
                <a:ea typeface="맑은 고딕" panose="020B0503020000020004" pitchFamily="50" charset="-127"/>
                <a:sym typeface="Ultra"/>
              </a:rPr>
              <a:t>(</a:t>
            </a:r>
            <a:r>
              <a:rPr lang="ko-KR" altLang="en-US" sz="1200" spc="-150" dirty="0">
                <a:latin typeface="맑은 고딕" panose="020B0503020000020004" pitchFamily="50" charset="-127"/>
                <a:ea typeface="맑은 고딕" panose="020B0503020000020004" pitchFamily="50" charset="-127"/>
                <a:sym typeface="Ultra"/>
              </a:rPr>
              <a:t>햄스터 이동</a:t>
            </a:r>
            <a:r>
              <a:rPr lang="en-US" altLang="ko-KR" sz="1200" spc="-150" dirty="0">
                <a:latin typeface="맑은 고딕" panose="020B0503020000020004" pitchFamily="50" charset="-127"/>
                <a:ea typeface="맑은 고딕" panose="020B0503020000020004" pitchFamily="50" charset="-127"/>
                <a:sym typeface="Ultra"/>
              </a:rPr>
              <a:t>, </a:t>
            </a:r>
            <a:r>
              <a:rPr lang="ko-KR" altLang="en-US" sz="1200" spc="-150" dirty="0">
                <a:latin typeface="맑은 고딕" panose="020B0503020000020004" pitchFamily="50" charset="-127"/>
                <a:ea typeface="맑은 고딕" panose="020B0503020000020004" pitchFamily="50" charset="-127"/>
                <a:sym typeface="Ultra"/>
              </a:rPr>
              <a:t>집게 여닫기 등</a:t>
            </a:r>
            <a:r>
              <a:rPr lang="en-US" altLang="ko-KR" sz="1200" spc="-150" dirty="0">
                <a:latin typeface="맑은 고딕" panose="020B0503020000020004" pitchFamily="50" charset="-127"/>
                <a:ea typeface="맑은 고딕" panose="020B0503020000020004" pitchFamily="50" charset="-127"/>
                <a:sym typeface="Ultra"/>
              </a:rPr>
              <a:t>) </a:t>
            </a:r>
            <a:r>
              <a:rPr lang="ko-KR" altLang="en-US" sz="1500" b="1" spc="-150" dirty="0">
                <a:latin typeface="맑은 고딕" panose="020B0503020000020004" pitchFamily="50" charset="-127"/>
                <a:ea typeface="맑은 고딕" panose="020B0503020000020004" pitchFamily="50" charset="-127"/>
                <a:sym typeface="Ultra"/>
              </a:rPr>
              <a:t>프로그램을 의논하여 만듭니다</a:t>
            </a:r>
            <a:r>
              <a:rPr lang="en-US" altLang="ko-KR" sz="1500" b="1" spc="-150" dirty="0">
                <a:latin typeface="맑은 고딕" panose="020B0503020000020004" pitchFamily="50" charset="-127"/>
                <a:ea typeface="맑은 고딕" panose="020B0503020000020004" pitchFamily="50" charset="-127"/>
                <a:sym typeface="Ultra"/>
              </a:rPr>
              <a:t>. </a:t>
            </a:r>
            <a:endParaRPr lang="ko-KR" altLang="en-US" sz="1500" b="1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1" name="사각형: 둥근 모서리 49">
            <a:extLst>
              <a:ext uri="{FF2B5EF4-FFF2-40B4-BE49-F238E27FC236}">
                <a16:creationId xmlns:a16="http://schemas.microsoft.com/office/drawing/2014/main" id="{DE1BD93D-4397-96A1-260C-B252B33ABE6F}"/>
              </a:ext>
            </a:extLst>
          </p:cNvPr>
          <p:cNvSpPr/>
          <p:nvPr/>
        </p:nvSpPr>
        <p:spPr>
          <a:xfrm>
            <a:off x="2274066" y="3559103"/>
            <a:ext cx="1874187" cy="1296277"/>
          </a:xfrm>
          <a:prstGeom prst="roundRect">
            <a:avLst/>
          </a:prstGeom>
          <a:noFill/>
          <a:ln>
            <a:solidFill>
              <a:srgbClr val="00A8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C982B503-ECE1-5B9B-E4AD-6A1A3E9D8704}"/>
              </a:ext>
            </a:extLst>
          </p:cNvPr>
          <p:cNvGrpSpPr/>
          <p:nvPr/>
        </p:nvGrpSpPr>
        <p:grpSpPr>
          <a:xfrm>
            <a:off x="3087393" y="3442990"/>
            <a:ext cx="247532" cy="317708"/>
            <a:chOff x="1487260" y="3505459"/>
            <a:chExt cx="247532" cy="317708"/>
          </a:xfrm>
        </p:grpSpPr>
        <p:sp>
          <p:nvSpPr>
            <p:cNvPr id="93" name="타원 92">
              <a:extLst>
                <a:ext uri="{FF2B5EF4-FFF2-40B4-BE49-F238E27FC236}">
                  <a16:creationId xmlns:a16="http://schemas.microsoft.com/office/drawing/2014/main" id="{024EC421-7ACB-BC3D-8FC4-E0296B893B5D}"/>
                </a:ext>
              </a:extLst>
            </p:cNvPr>
            <p:cNvSpPr/>
            <p:nvPr/>
          </p:nvSpPr>
          <p:spPr>
            <a:xfrm>
              <a:off x="1487260" y="3505774"/>
              <a:ext cx="247532" cy="247532"/>
            </a:xfrm>
            <a:prstGeom prst="ellipse">
              <a:avLst/>
            </a:prstGeom>
            <a:solidFill>
              <a:srgbClr val="00A8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4" name="Google Shape;96;p12">
              <a:extLst>
                <a:ext uri="{FF2B5EF4-FFF2-40B4-BE49-F238E27FC236}">
                  <a16:creationId xmlns:a16="http://schemas.microsoft.com/office/drawing/2014/main" id="{F4DBDDD4-0FB6-FA81-2C2F-74701E8C38F5}"/>
                </a:ext>
              </a:extLst>
            </p:cNvPr>
            <p:cNvSpPr txBox="1">
              <a:spLocks/>
            </p:cNvSpPr>
            <p:nvPr/>
          </p:nvSpPr>
          <p:spPr>
            <a:xfrm>
              <a:off x="1487432" y="3505459"/>
              <a:ext cx="247360" cy="3177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spcAft>
                  <a:spcPts val="600"/>
                </a:spcAft>
                <a:buSzPts val="2000"/>
              </a:pPr>
              <a:r>
                <a:rPr lang="en-US" altLang="ko-KR" b="1" dirty="0">
                  <a:solidFill>
                    <a:schemeClr val="bg1"/>
                  </a:solidFill>
                  <a:latin typeface="+mj-ea"/>
                  <a:ea typeface="+mj-ea"/>
                </a:rPr>
                <a:t>2</a:t>
              </a:r>
              <a:endParaRPr lang="ko-KR" altLang="en-US" b="1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5" name="이등변 삼각형 94">
            <a:extLst>
              <a:ext uri="{FF2B5EF4-FFF2-40B4-BE49-F238E27FC236}">
                <a16:creationId xmlns:a16="http://schemas.microsoft.com/office/drawing/2014/main" id="{5AA445C0-D147-D946-59B1-8FD1E8830928}"/>
              </a:ext>
            </a:extLst>
          </p:cNvPr>
          <p:cNvSpPr/>
          <p:nvPr/>
        </p:nvSpPr>
        <p:spPr>
          <a:xfrm rot="5400000">
            <a:off x="4190856" y="4141358"/>
            <a:ext cx="152854" cy="131771"/>
          </a:xfrm>
          <a:prstGeom prst="triangle">
            <a:avLst/>
          </a:prstGeom>
          <a:solidFill>
            <a:srgbClr val="00A8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Google Shape;110;p12">
            <a:extLst>
              <a:ext uri="{FF2B5EF4-FFF2-40B4-BE49-F238E27FC236}">
                <a16:creationId xmlns:a16="http://schemas.microsoft.com/office/drawing/2014/main" id="{F976CCA8-F2EE-CBE8-24D1-B4991005DC72}"/>
              </a:ext>
            </a:extLst>
          </p:cNvPr>
          <p:cNvSpPr txBox="1"/>
          <p:nvPr/>
        </p:nvSpPr>
        <p:spPr>
          <a:xfrm>
            <a:off x="4380319" y="3716267"/>
            <a:ext cx="2231400" cy="1118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ctr">
              <a:lnSpc>
                <a:spcPts val="2000"/>
              </a:lnSpc>
              <a:buSzPts val="1400"/>
              <a:buFont typeface="Arial"/>
              <a:buNone/>
            </a:pPr>
            <a:r>
              <a:rPr lang="ko-KR" altLang="en-US" sz="1500" b="1" spc="-150" dirty="0">
                <a:latin typeface="맑은 고딕" panose="020B0503020000020004" pitchFamily="50" charset="-127"/>
                <a:ea typeface="맑은 고딕" panose="020B0503020000020004" pitchFamily="50" charset="-127"/>
                <a:sym typeface="Ultra"/>
              </a:rPr>
              <a:t>준비가 끝나면 동시에 게임을 시작해서</a:t>
            </a:r>
            <a:br>
              <a:rPr lang="ko-KR" altLang="en-US" sz="1500" b="1" spc="-150" dirty="0">
                <a:latin typeface="맑은 고딕" panose="020B0503020000020004" pitchFamily="50" charset="-127"/>
                <a:ea typeface="맑은 고딕" panose="020B0503020000020004" pitchFamily="50" charset="-127"/>
                <a:sym typeface="Ultra"/>
              </a:rPr>
            </a:br>
            <a:r>
              <a:rPr lang="ko-KR" altLang="en-US" sz="1500" b="1" spc="-150" dirty="0">
                <a:latin typeface="맑은 고딕" panose="020B0503020000020004" pitchFamily="50" charset="-127"/>
                <a:ea typeface="맑은 고딕" panose="020B0503020000020004" pitchFamily="50" charset="-127"/>
                <a:sym typeface="Ultra"/>
              </a:rPr>
              <a:t>제한 시간 동안 얼마나 불을 줄이는지 대결합니다</a:t>
            </a:r>
            <a:r>
              <a:rPr lang="en-US" altLang="ko-KR" sz="1500" b="1" spc="-150" dirty="0">
                <a:latin typeface="맑은 고딕" panose="020B0503020000020004" pitchFamily="50" charset="-127"/>
                <a:ea typeface="맑은 고딕" panose="020B0503020000020004" pitchFamily="50" charset="-127"/>
                <a:sym typeface="Ultra"/>
              </a:rPr>
              <a:t>.</a:t>
            </a:r>
            <a:endParaRPr lang="ko-KR" altLang="en-US" sz="1500" b="1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7" name="사각형: 둥근 모서리 49">
            <a:extLst>
              <a:ext uri="{FF2B5EF4-FFF2-40B4-BE49-F238E27FC236}">
                <a16:creationId xmlns:a16="http://schemas.microsoft.com/office/drawing/2014/main" id="{5C5D1831-463A-F333-7B2B-2A86AC1D2B4F}"/>
              </a:ext>
            </a:extLst>
          </p:cNvPr>
          <p:cNvSpPr/>
          <p:nvPr/>
        </p:nvSpPr>
        <p:spPr>
          <a:xfrm>
            <a:off x="4386313" y="3566389"/>
            <a:ext cx="2225406" cy="1296277"/>
          </a:xfrm>
          <a:prstGeom prst="roundRect">
            <a:avLst/>
          </a:prstGeom>
          <a:noFill/>
          <a:ln>
            <a:solidFill>
              <a:srgbClr val="00A8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88ED0562-9285-2AF8-0FCC-30043CEE2AB2}"/>
              </a:ext>
            </a:extLst>
          </p:cNvPr>
          <p:cNvGrpSpPr/>
          <p:nvPr/>
        </p:nvGrpSpPr>
        <p:grpSpPr>
          <a:xfrm>
            <a:off x="5375250" y="3450276"/>
            <a:ext cx="247532" cy="317708"/>
            <a:chOff x="1487260" y="3505459"/>
            <a:chExt cx="247532" cy="317708"/>
          </a:xfrm>
        </p:grpSpPr>
        <p:sp>
          <p:nvSpPr>
            <p:cNvPr id="99" name="타원 98">
              <a:extLst>
                <a:ext uri="{FF2B5EF4-FFF2-40B4-BE49-F238E27FC236}">
                  <a16:creationId xmlns:a16="http://schemas.microsoft.com/office/drawing/2014/main" id="{06CEC9EA-6BDC-840C-94F4-FF40457F4C59}"/>
                </a:ext>
              </a:extLst>
            </p:cNvPr>
            <p:cNvSpPr/>
            <p:nvPr/>
          </p:nvSpPr>
          <p:spPr>
            <a:xfrm>
              <a:off x="1487260" y="3505774"/>
              <a:ext cx="247532" cy="247532"/>
            </a:xfrm>
            <a:prstGeom prst="ellipse">
              <a:avLst/>
            </a:prstGeom>
            <a:solidFill>
              <a:srgbClr val="00A8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0" name="Google Shape;96;p12">
              <a:extLst>
                <a:ext uri="{FF2B5EF4-FFF2-40B4-BE49-F238E27FC236}">
                  <a16:creationId xmlns:a16="http://schemas.microsoft.com/office/drawing/2014/main" id="{A395B395-2590-0201-A170-BDE7BEF8987A}"/>
                </a:ext>
              </a:extLst>
            </p:cNvPr>
            <p:cNvSpPr txBox="1">
              <a:spLocks/>
            </p:cNvSpPr>
            <p:nvPr/>
          </p:nvSpPr>
          <p:spPr>
            <a:xfrm>
              <a:off x="1487432" y="3505459"/>
              <a:ext cx="247360" cy="3177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spcAft>
                  <a:spcPts val="600"/>
                </a:spcAft>
                <a:buSzPts val="2000"/>
              </a:pPr>
              <a:r>
                <a:rPr lang="en-US" altLang="ko-KR" b="1" dirty="0">
                  <a:solidFill>
                    <a:schemeClr val="bg1"/>
                  </a:solidFill>
                  <a:latin typeface="+mj-ea"/>
                  <a:ea typeface="+mj-ea"/>
                </a:rPr>
                <a:t>3</a:t>
              </a:r>
              <a:endParaRPr lang="ko-KR" altLang="en-US" b="1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01" name="이등변 삼각형 100">
            <a:extLst>
              <a:ext uri="{FF2B5EF4-FFF2-40B4-BE49-F238E27FC236}">
                <a16:creationId xmlns:a16="http://schemas.microsoft.com/office/drawing/2014/main" id="{F64A8DD6-5174-2E6E-7A12-9F7FE7A81BBD}"/>
              </a:ext>
            </a:extLst>
          </p:cNvPr>
          <p:cNvSpPr/>
          <p:nvPr/>
        </p:nvSpPr>
        <p:spPr>
          <a:xfrm rot="5400000">
            <a:off x="6656367" y="4148646"/>
            <a:ext cx="152854" cy="131771"/>
          </a:xfrm>
          <a:prstGeom prst="triangle">
            <a:avLst/>
          </a:prstGeom>
          <a:solidFill>
            <a:srgbClr val="00A8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Google Shape;110;p12">
            <a:extLst>
              <a:ext uri="{FF2B5EF4-FFF2-40B4-BE49-F238E27FC236}">
                <a16:creationId xmlns:a16="http://schemas.microsoft.com/office/drawing/2014/main" id="{7CB3DF03-2B71-C80C-A5CC-6327D8B2F9F6}"/>
              </a:ext>
            </a:extLst>
          </p:cNvPr>
          <p:cNvSpPr txBox="1"/>
          <p:nvPr/>
        </p:nvSpPr>
        <p:spPr>
          <a:xfrm>
            <a:off x="6837791" y="3717660"/>
            <a:ext cx="1880181" cy="1118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algn="ctr">
              <a:lnSpc>
                <a:spcPts val="2000"/>
              </a:lnSpc>
              <a:buSzPts val="1400"/>
            </a:pPr>
            <a:r>
              <a:rPr lang="ko-KR" altLang="en-US" sz="1500" b="1" spc="-150" dirty="0">
                <a:latin typeface="맑은 고딕" panose="020B0503020000020004" pitchFamily="50" charset="-127"/>
                <a:ea typeface="맑은 고딕" panose="020B0503020000020004" pitchFamily="50" charset="-127"/>
                <a:sym typeface="Ultra"/>
              </a:rPr>
              <a:t>학급별 재미있는 규칙을 추가하여 게임을 변형할 수 있습니다</a:t>
            </a:r>
            <a:r>
              <a:rPr lang="en-US" altLang="ko-KR" sz="1500" b="1" spc="-150" dirty="0">
                <a:latin typeface="맑은 고딕" panose="020B0503020000020004" pitchFamily="50" charset="-127"/>
                <a:ea typeface="맑은 고딕" panose="020B0503020000020004" pitchFamily="50" charset="-127"/>
                <a:sym typeface="Ultra"/>
              </a:rPr>
              <a:t>.</a:t>
            </a:r>
            <a:endParaRPr lang="ko-KR" altLang="en-US" sz="1500" b="1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3" name="사각형: 둥근 모서리 49">
            <a:extLst>
              <a:ext uri="{FF2B5EF4-FFF2-40B4-BE49-F238E27FC236}">
                <a16:creationId xmlns:a16="http://schemas.microsoft.com/office/drawing/2014/main" id="{D441F999-4FF0-FD39-AA79-D81319B95716}"/>
              </a:ext>
            </a:extLst>
          </p:cNvPr>
          <p:cNvSpPr/>
          <p:nvPr/>
        </p:nvSpPr>
        <p:spPr>
          <a:xfrm>
            <a:off x="6843785" y="3567782"/>
            <a:ext cx="1874187" cy="1296277"/>
          </a:xfrm>
          <a:prstGeom prst="roundRect">
            <a:avLst/>
          </a:prstGeom>
          <a:noFill/>
          <a:ln>
            <a:solidFill>
              <a:srgbClr val="00A8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5F28E65F-C603-26D6-B642-315A53D3E001}"/>
              </a:ext>
            </a:extLst>
          </p:cNvPr>
          <p:cNvGrpSpPr/>
          <p:nvPr/>
        </p:nvGrpSpPr>
        <p:grpSpPr>
          <a:xfrm>
            <a:off x="7657112" y="3451669"/>
            <a:ext cx="247532" cy="317708"/>
            <a:chOff x="1487260" y="3505459"/>
            <a:chExt cx="247532" cy="317708"/>
          </a:xfrm>
        </p:grpSpPr>
        <p:sp>
          <p:nvSpPr>
            <p:cNvPr id="105" name="타원 104">
              <a:extLst>
                <a:ext uri="{FF2B5EF4-FFF2-40B4-BE49-F238E27FC236}">
                  <a16:creationId xmlns:a16="http://schemas.microsoft.com/office/drawing/2014/main" id="{BA00E23D-88AE-BDF6-A5C2-12666A45DDBB}"/>
                </a:ext>
              </a:extLst>
            </p:cNvPr>
            <p:cNvSpPr/>
            <p:nvPr/>
          </p:nvSpPr>
          <p:spPr>
            <a:xfrm>
              <a:off x="1487260" y="3505774"/>
              <a:ext cx="247532" cy="247532"/>
            </a:xfrm>
            <a:prstGeom prst="ellipse">
              <a:avLst/>
            </a:prstGeom>
            <a:solidFill>
              <a:srgbClr val="00A8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6" name="Google Shape;96;p12">
              <a:extLst>
                <a:ext uri="{FF2B5EF4-FFF2-40B4-BE49-F238E27FC236}">
                  <a16:creationId xmlns:a16="http://schemas.microsoft.com/office/drawing/2014/main" id="{37E007A0-620C-9A64-1DDB-20993B96936B}"/>
                </a:ext>
              </a:extLst>
            </p:cNvPr>
            <p:cNvSpPr txBox="1">
              <a:spLocks/>
            </p:cNvSpPr>
            <p:nvPr/>
          </p:nvSpPr>
          <p:spPr>
            <a:xfrm>
              <a:off x="1487432" y="3505459"/>
              <a:ext cx="247360" cy="3177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spcAft>
                  <a:spcPts val="600"/>
                </a:spcAft>
                <a:buSzPts val="2000"/>
              </a:pPr>
              <a:r>
                <a:rPr lang="en-US" altLang="ko-KR" b="1" dirty="0">
                  <a:solidFill>
                    <a:schemeClr val="bg1"/>
                  </a:solidFill>
                  <a:latin typeface="+mj-ea"/>
                  <a:ea typeface="+mj-ea"/>
                </a:rPr>
                <a:t>4</a:t>
              </a:r>
              <a:endParaRPr lang="ko-KR" altLang="en-US" b="1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38" name="Google Shape;97;p12">
            <a:extLst>
              <a:ext uri="{FF2B5EF4-FFF2-40B4-BE49-F238E27FC236}">
                <a16:creationId xmlns:a16="http://schemas.microsoft.com/office/drawing/2014/main" id="{7AB299C1-9909-1950-D90E-91ADBD3697C5}"/>
              </a:ext>
            </a:extLst>
          </p:cNvPr>
          <p:cNvSpPr txBox="1"/>
          <p:nvPr/>
        </p:nvSpPr>
        <p:spPr>
          <a:xfrm>
            <a:off x="826425" y="6028188"/>
            <a:ext cx="6435000" cy="476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7800" indent="-177800">
              <a:lnSpc>
                <a:spcPct val="155555"/>
              </a:lnSpc>
              <a:buClr>
                <a:schemeClr val="dk1"/>
              </a:buClr>
              <a:buSzPts val="1800"/>
              <a:buFont typeface="Arial"/>
              <a:buChar char="•"/>
            </a:pPr>
            <a:r>
              <a:rPr lang="ko-KR" altLang="en-US" sz="1600" dirty="0">
                <a:solidFill>
                  <a:schemeClr val="dk1"/>
                </a:solidFill>
                <a:latin typeface="+mj-ea"/>
                <a:ea typeface="+mj-ea"/>
                <a:cs typeface="Arial"/>
                <a:sym typeface="Arial"/>
              </a:rPr>
              <a:t>수업 보고서 </a:t>
            </a:r>
            <a:r>
              <a:rPr lang="en-US" altLang="ko-KR" sz="1200" dirty="0">
                <a:solidFill>
                  <a:schemeClr val="dk1"/>
                </a:solidFill>
                <a:latin typeface="+mj-ea"/>
                <a:ea typeface="+mj-ea"/>
              </a:rPr>
              <a:t>(</a:t>
            </a:r>
            <a:r>
              <a:rPr lang="ko-KR" altLang="en-US" sz="1200" dirty="0">
                <a:solidFill>
                  <a:schemeClr val="dk1"/>
                </a:solidFill>
                <a:latin typeface="+mj-ea"/>
                <a:ea typeface="+mj-ea"/>
              </a:rPr>
              <a:t>게임 운영 및 변형 등</a:t>
            </a:r>
            <a:r>
              <a:rPr lang="en-US" altLang="ko-KR" sz="1200" dirty="0">
                <a:solidFill>
                  <a:schemeClr val="dk1"/>
                </a:solidFill>
                <a:latin typeface="+mj-ea"/>
                <a:ea typeface="+mj-ea"/>
              </a:rPr>
              <a:t>)</a:t>
            </a:r>
            <a:endParaRPr sz="1200" dirty="0">
              <a:solidFill>
                <a:schemeClr val="dk1"/>
              </a:solidFill>
              <a:latin typeface="+mj-ea"/>
              <a:ea typeface="+mj-ea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F8C5CCB-75AB-DC64-D00C-AFFA1DD39AE6}"/>
              </a:ext>
            </a:extLst>
          </p:cNvPr>
          <p:cNvSpPr txBox="1"/>
          <p:nvPr/>
        </p:nvSpPr>
        <p:spPr>
          <a:xfrm>
            <a:off x="953432" y="6430647"/>
            <a:ext cx="7728443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400" dirty="0">
                <a:solidFill>
                  <a:schemeClr val="dk1"/>
                </a:solidFill>
                <a:latin typeface="+mj-ea"/>
                <a:ea typeface="+mj-ea"/>
              </a:rPr>
              <a:t>(</a:t>
            </a:r>
            <a:r>
              <a:rPr lang="ko-KR" altLang="en-US" sz="1400" dirty="0">
                <a:solidFill>
                  <a:schemeClr val="dk1"/>
                </a:solidFill>
                <a:latin typeface="+mj-ea"/>
                <a:ea typeface="+mj-ea"/>
              </a:rPr>
              <a:t>우선 </a:t>
            </a:r>
            <a:r>
              <a:rPr lang="ko-KR" altLang="en-US" dirty="0">
                <a:solidFill>
                  <a:schemeClr val="dk1"/>
                </a:solidFill>
                <a:latin typeface="+mj-ea"/>
                <a:ea typeface="+mj-ea"/>
              </a:rPr>
              <a:t>영상</a:t>
            </a:r>
            <a:r>
              <a:rPr lang="ko-KR" altLang="en-US" sz="1400" dirty="0">
                <a:solidFill>
                  <a:schemeClr val="dk1"/>
                </a:solidFill>
                <a:latin typeface="+mj-ea"/>
                <a:ea typeface="+mj-ea"/>
              </a:rPr>
              <a:t>만 제출하고</a:t>
            </a:r>
            <a:r>
              <a:rPr lang="en-US" altLang="ko-KR" sz="1400" dirty="0">
                <a:solidFill>
                  <a:schemeClr val="dk1"/>
                </a:solidFill>
                <a:latin typeface="+mj-ea"/>
                <a:ea typeface="+mj-ea"/>
              </a:rPr>
              <a:t>, </a:t>
            </a:r>
            <a:r>
              <a:rPr lang="ko-KR" altLang="en-US" sz="1400" dirty="0">
                <a:solidFill>
                  <a:schemeClr val="dk1"/>
                </a:solidFill>
                <a:latin typeface="+mj-ea"/>
                <a:ea typeface="+mj-ea"/>
              </a:rPr>
              <a:t>보고서는 추후에 미션 </a:t>
            </a:r>
            <a:r>
              <a:rPr lang="en-US" altLang="ko-KR" sz="1400" dirty="0">
                <a:solidFill>
                  <a:schemeClr val="dk1"/>
                </a:solidFill>
                <a:latin typeface="+mj-ea"/>
                <a:ea typeface="+mj-ea"/>
              </a:rPr>
              <a:t>1~3</a:t>
            </a:r>
            <a:r>
              <a:rPr lang="ko-KR" altLang="en-US" sz="1400" dirty="0">
                <a:solidFill>
                  <a:schemeClr val="dk1"/>
                </a:solidFill>
                <a:latin typeface="+mj-ea"/>
                <a:ea typeface="+mj-ea"/>
              </a:rPr>
              <a:t>을 묶어서 한꺼번에 따로 제출합니다</a:t>
            </a:r>
            <a:r>
              <a:rPr lang="en-US" altLang="ko-KR" sz="1400" dirty="0">
                <a:solidFill>
                  <a:schemeClr val="dk1"/>
                </a:solidFill>
                <a:latin typeface="+mj-ea"/>
                <a:ea typeface="+mj-ea"/>
              </a:rPr>
              <a:t>.)</a:t>
            </a:r>
            <a:endParaRPr lang="ko-KR" altLang="en-US" sz="1400" dirty="0">
              <a:solidFill>
                <a:schemeClr val="dk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8581786-A5FD-20C0-5B47-50D92DAE7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5522" y="1908391"/>
            <a:ext cx="7648478" cy="4957200"/>
          </a:xfrm>
          <a:prstGeom prst="rect">
            <a:avLst/>
          </a:prstGeom>
        </p:spPr>
      </p:pic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스크래치</a:t>
            </a: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3 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실행</a:t>
            </a:r>
          </a:p>
        </p:txBody>
      </p:sp>
      <p:cxnSp>
        <p:nvCxnSpPr>
          <p:cNvPr id="2" name="직선 화살표 연결선 1">
            <a:extLst>
              <a:ext uri="{FF2B5EF4-FFF2-40B4-BE49-F238E27FC236}">
                <a16:creationId xmlns:a16="http://schemas.microsoft.com/office/drawing/2014/main" id="{D949B2D3-412C-1BBF-8EFC-248B291D9AAB}"/>
              </a:ext>
            </a:extLst>
          </p:cNvPr>
          <p:cNvCxnSpPr/>
          <p:nvPr/>
        </p:nvCxnSpPr>
        <p:spPr>
          <a:xfrm flipH="1">
            <a:off x="3191816" y="2174968"/>
            <a:ext cx="546061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화살표 연결선 2">
            <a:extLst>
              <a:ext uri="{FF2B5EF4-FFF2-40B4-BE49-F238E27FC236}">
                <a16:creationId xmlns:a16="http://schemas.microsoft.com/office/drawing/2014/main" id="{00EA03A2-FA9F-6840-D66D-8D7BAAAE3BE1}"/>
              </a:ext>
            </a:extLst>
          </p:cNvPr>
          <p:cNvCxnSpPr>
            <a:cxnSpLocks/>
          </p:cNvCxnSpPr>
          <p:nvPr/>
        </p:nvCxnSpPr>
        <p:spPr>
          <a:xfrm>
            <a:off x="8400636" y="1670912"/>
            <a:ext cx="546061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D0A88BD-B8F5-1E8E-4461-E7F2872A7058}"/>
              </a:ext>
            </a:extLst>
          </p:cNvPr>
          <p:cNvSpPr txBox="1"/>
          <p:nvPr/>
        </p:nvSpPr>
        <p:spPr>
          <a:xfrm>
            <a:off x="311484" y="1338038"/>
            <a:ext cx="4371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햄스터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S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의 연결이 끊어졌을 때</a:t>
            </a:r>
          </a:p>
        </p:txBody>
      </p:sp>
    </p:spTree>
    <p:extLst>
      <p:ext uri="{BB962C8B-B14F-4D97-AF65-F5344CB8AC3E}">
        <p14:creationId xmlns:p14="http://schemas.microsoft.com/office/powerpoint/2010/main" val="785646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2F1F8A7C-94F4-4020-BC99-0D5AE3875F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5522" y="1908391"/>
            <a:ext cx="7648478" cy="4957200"/>
          </a:xfrm>
          <a:prstGeom prst="rect">
            <a:avLst/>
          </a:prstGeom>
        </p:spPr>
      </p:pic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손 찾기 기능 추가</a:t>
            </a: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48E2BB77-507B-FDC5-3FBC-08E807559078}"/>
              </a:ext>
            </a:extLst>
          </p:cNvPr>
          <p:cNvSpPr/>
          <p:nvPr/>
        </p:nvSpPr>
        <p:spPr>
          <a:xfrm>
            <a:off x="311484" y="1268760"/>
            <a:ext cx="540000" cy="540000"/>
          </a:xfrm>
          <a:prstGeom prst="ellipse">
            <a:avLst/>
          </a:prstGeom>
          <a:solidFill>
            <a:srgbClr val="3F5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1</a:t>
            </a:r>
            <a:endParaRPr lang="ko-KR" altLang="en-US" sz="2800" b="1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CF5E7D-5F23-6B55-08B1-3DC5E9E2F9D3}"/>
              </a:ext>
            </a:extLst>
          </p:cNvPr>
          <p:cNvSpPr txBox="1"/>
          <p:nvPr/>
        </p:nvSpPr>
        <p:spPr>
          <a:xfrm>
            <a:off x="892858" y="1307958"/>
            <a:ext cx="36984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확장 기능 추가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 버튼 클릭</a:t>
            </a:r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897BA75D-B2F6-9FEC-F4C9-C3B702B4A5B0}"/>
              </a:ext>
            </a:extLst>
          </p:cNvPr>
          <p:cNvCxnSpPr>
            <a:cxnSpLocks/>
          </p:cNvCxnSpPr>
          <p:nvPr/>
        </p:nvCxnSpPr>
        <p:spPr>
          <a:xfrm>
            <a:off x="1029754" y="6151450"/>
            <a:ext cx="546061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62075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D190686F-E1FF-B4A0-41AF-26E250952C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5522" y="1908391"/>
            <a:ext cx="7648478" cy="4957200"/>
          </a:xfrm>
          <a:prstGeom prst="rect">
            <a:avLst/>
          </a:prstGeom>
        </p:spPr>
      </p:pic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손 찾기 기능 추가</a:t>
            </a: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861B4C4F-4E1F-F02D-4512-5BCC52C5F16E}"/>
              </a:ext>
            </a:extLst>
          </p:cNvPr>
          <p:cNvSpPr/>
          <p:nvPr/>
        </p:nvSpPr>
        <p:spPr>
          <a:xfrm>
            <a:off x="311484" y="1268760"/>
            <a:ext cx="540000" cy="540000"/>
          </a:xfrm>
          <a:prstGeom prst="ellipse">
            <a:avLst/>
          </a:prstGeom>
          <a:solidFill>
            <a:srgbClr val="3F5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2</a:t>
            </a:r>
            <a:endParaRPr lang="ko-KR" altLang="en-US" sz="2800" b="1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1D9E7B-7600-BD48-C583-A1CFDC5B1EC3}"/>
              </a:ext>
            </a:extLst>
          </p:cNvPr>
          <p:cNvSpPr txBox="1"/>
          <p:nvPr/>
        </p:nvSpPr>
        <p:spPr>
          <a:xfrm>
            <a:off x="892858" y="1307958"/>
            <a:ext cx="2140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인공지능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 클릭</a:t>
            </a:r>
          </a:p>
        </p:txBody>
      </p:sp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9CC8E4F5-7FAA-732C-9803-498065278D48}"/>
              </a:ext>
            </a:extLst>
          </p:cNvPr>
          <p:cNvCxnSpPr>
            <a:cxnSpLocks/>
          </p:cNvCxnSpPr>
          <p:nvPr/>
        </p:nvCxnSpPr>
        <p:spPr>
          <a:xfrm>
            <a:off x="2975636" y="2008275"/>
            <a:ext cx="546061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53776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4C2C752-040C-4899-3009-F1B368C1A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5522" y="1908391"/>
            <a:ext cx="7648478" cy="4957200"/>
          </a:xfrm>
          <a:prstGeom prst="rect">
            <a:avLst/>
          </a:prstGeom>
        </p:spPr>
      </p:pic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손 찾기 기능 추가</a:t>
            </a: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861B4C4F-4E1F-F02D-4512-5BCC52C5F16E}"/>
              </a:ext>
            </a:extLst>
          </p:cNvPr>
          <p:cNvSpPr/>
          <p:nvPr/>
        </p:nvSpPr>
        <p:spPr>
          <a:xfrm>
            <a:off x="311484" y="1268760"/>
            <a:ext cx="540000" cy="540000"/>
          </a:xfrm>
          <a:prstGeom prst="ellipse">
            <a:avLst/>
          </a:prstGeom>
          <a:solidFill>
            <a:srgbClr val="3F5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3</a:t>
            </a:r>
            <a:endParaRPr lang="ko-KR" altLang="en-US" sz="2800" b="1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1D9E7B-7600-BD48-C583-A1CFDC5B1EC3}"/>
              </a:ext>
            </a:extLst>
          </p:cNvPr>
          <p:cNvSpPr txBox="1"/>
          <p:nvPr/>
        </p:nvSpPr>
        <p:spPr>
          <a:xfrm>
            <a:off x="892858" y="1307958"/>
            <a:ext cx="1941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손 찾기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 클릭</a:t>
            </a:r>
          </a:p>
        </p:txBody>
      </p:sp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9CC8E4F5-7FAA-732C-9803-498065278D48}"/>
              </a:ext>
            </a:extLst>
          </p:cNvPr>
          <p:cNvCxnSpPr/>
          <p:nvPr/>
        </p:nvCxnSpPr>
        <p:spPr>
          <a:xfrm flipH="1">
            <a:off x="3336585" y="3668633"/>
            <a:ext cx="546061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44406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3C2B17D6-66B4-FAD8-4F47-878D38D00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5522" y="1908391"/>
            <a:ext cx="7648478" cy="4957200"/>
          </a:xfrm>
          <a:prstGeom prst="rect">
            <a:avLst/>
          </a:prstGeom>
        </p:spPr>
      </p:pic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손 찾기 기능 추가</a:t>
            </a: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003A5AB7-5EF0-8988-9491-745701ECB6A8}"/>
              </a:ext>
            </a:extLst>
          </p:cNvPr>
          <p:cNvSpPr/>
          <p:nvPr/>
        </p:nvSpPr>
        <p:spPr>
          <a:xfrm>
            <a:off x="311484" y="1268760"/>
            <a:ext cx="540000" cy="540000"/>
          </a:xfrm>
          <a:prstGeom prst="ellipse">
            <a:avLst/>
          </a:prstGeom>
          <a:solidFill>
            <a:srgbClr val="3F5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4</a:t>
            </a:r>
            <a:endParaRPr lang="ko-KR" altLang="en-US" sz="2800" b="1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361D16-410B-AA34-4F73-1E79B782919E}"/>
              </a:ext>
            </a:extLst>
          </p:cNvPr>
          <p:cNvSpPr txBox="1"/>
          <p:nvPr/>
        </p:nvSpPr>
        <p:spPr>
          <a:xfrm>
            <a:off x="892858" y="1307958"/>
            <a:ext cx="2140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고양이 숨기기</a:t>
            </a:r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CCFC6A1D-817B-D726-D12A-9C8BD4373350}"/>
              </a:ext>
            </a:extLst>
          </p:cNvPr>
          <p:cNvCxnSpPr/>
          <p:nvPr/>
        </p:nvCxnSpPr>
        <p:spPr>
          <a:xfrm flipH="1">
            <a:off x="6636246" y="4910804"/>
            <a:ext cx="546061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18876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BA7928B5-247D-FE54-D90F-B2D71FDD06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5522" y="1908391"/>
            <a:ext cx="7648478" cy="4957200"/>
          </a:xfrm>
          <a:prstGeom prst="rect">
            <a:avLst/>
          </a:prstGeom>
        </p:spPr>
      </p:pic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손 찾기 기능 추가</a:t>
            </a:r>
          </a:p>
        </p:txBody>
      </p:sp>
    </p:spTree>
    <p:extLst>
      <p:ext uri="{BB962C8B-B14F-4D97-AF65-F5344CB8AC3E}">
        <p14:creationId xmlns:p14="http://schemas.microsoft.com/office/powerpoint/2010/main" val="29453325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0E59081A-8F3F-8033-E0EA-139A5B016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944" y="1555833"/>
            <a:ext cx="4469130" cy="3521869"/>
          </a:xfrm>
          <a:prstGeom prst="rect">
            <a:avLst/>
          </a:prstGeom>
        </p:spPr>
      </p:pic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손 찾기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288C97C-C4AF-6C6B-CEED-4BF23AD79B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1138" y="4115823"/>
            <a:ext cx="3513513" cy="26388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F8585B0-5460-A4AB-D189-24618ADFA6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962526"/>
            <a:ext cx="596646" cy="5925312"/>
          </a:xfrm>
          <a:prstGeom prst="rect">
            <a:avLst/>
          </a:prstGeom>
        </p:spPr>
      </p:pic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555DF3D4-A661-8BDD-3015-48895D5A81FA}"/>
              </a:ext>
            </a:extLst>
          </p:cNvPr>
          <p:cNvSpPr/>
          <p:nvPr/>
        </p:nvSpPr>
        <p:spPr>
          <a:xfrm>
            <a:off x="451184" y="2929689"/>
            <a:ext cx="667753" cy="3130425"/>
          </a:xfrm>
          <a:custGeom>
            <a:avLst/>
            <a:gdLst>
              <a:gd name="connsiteX0" fmla="*/ 0 w 667753"/>
              <a:gd name="connsiteY0" fmla="*/ 3116179 h 3130425"/>
              <a:gd name="connsiteX1" fmla="*/ 366963 w 667753"/>
              <a:gd name="connsiteY1" fmla="*/ 2863516 h 3130425"/>
              <a:gd name="connsiteX2" fmla="*/ 354932 w 667753"/>
              <a:gd name="connsiteY2" fmla="*/ 1293395 h 3130425"/>
              <a:gd name="connsiteX3" fmla="*/ 385011 w 667753"/>
              <a:gd name="connsiteY3" fmla="*/ 270711 h 3130425"/>
              <a:gd name="connsiteX4" fmla="*/ 667753 w 667753"/>
              <a:gd name="connsiteY4" fmla="*/ 0 h 3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7753" h="3130425">
                <a:moveTo>
                  <a:pt x="0" y="3116179"/>
                </a:moveTo>
                <a:cubicBezTo>
                  <a:pt x="153904" y="3141746"/>
                  <a:pt x="307808" y="3167313"/>
                  <a:pt x="366963" y="2863516"/>
                </a:cubicBezTo>
                <a:cubicBezTo>
                  <a:pt x="426118" y="2559719"/>
                  <a:pt x="351924" y="1725529"/>
                  <a:pt x="354932" y="1293395"/>
                </a:cubicBezTo>
                <a:cubicBezTo>
                  <a:pt x="357940" y="861261"/>
                  <a:pt x="332874" y="486277"/>
                  <a:pt x="385011" y="270711"/>
                </a:cubicBezTo>
                <a:cubicBezTo>
                  <a:pt x="437148" y="55145"/>
                  <a:pt x="552450" y="27572"/>
                  <a:pt x="667753" y="0"/>
                </a:cubicBezTo>
              </a:path>
            </a:pathLst>
          </a:custGeom>
          <a:noFill/>
          <a:ln w="28575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E9BE5A2A-D2A8-04C3-5E70-272C4278E839}"/>
              </a:ext>
            </a:extLst>
          </p:cNvPr>
          <p:cNvSpPr/>
          <p:nvPr/>
        </p:nvSpPr>
        <p:spPr>
          <a:xfrm>
            <a:off x="481263" y="3777916"/>
            <a:ext cx="631658" cy="2820481"/>
          </a:xfrm>
          <a:custGeom>
            <a:avLst/>
            <a:gdLst>
              <a:gd name="connsiteX0" fmla="*/ 0 w 631658"/>
              <a:gd name="connsiteY0" fmla="*/ 2773279 h 2820481"/>
              <a:gd name="connsiteX1" fmla="*/ 451184 w 631658"/>
              <a:gd name="connsiteY1" fmla="*/ 2616868 h 2820481"/>
              <a:gd name="connsiteX2" fmla="*/ 481263 w 631658"/>
              <a:gd name="connsiteY2" fmla="*/ 1155031 h 2820481"/>
              <a:gd name="connsiteX3" fmla="*/ 445169 w 631658"/>
              <a:gd name="connsiteY3" fmla="*/ 415089 h 2820481"/>
              <a:gd name="connsiteX4" fmla="*/ 631658 w 631658"/>
              <a:gd name="connsiteY4" fmla="*/ 0 h 2820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1658" h="2820481">
                <a:moveTo>
                  <a:pt x="0" y="2773279"/>
                </a:moveTo>
                <a:cubicBezTo>
                  <a:pt x="185487" y="2829927"/>
                  <a:pt x="370974" y="2886576"/>
                  <a:pt x="451184" y="2616868"/>
                </a:cubicBezTo>
                <a:cubicBezTo>
                  <a:pt x="531394" y="2347160"/>
                  <a:pt x="482265" y="1521994"/>
                  <a:pt x="481263" y="1155031"/>
                </a:cubicBezTo>
                <a:cubicBezTo>
                  <a:pt x="480261" y="788068"/>
                  <a:pt x="420103" y="607594"/>
                  <a:pt x="445169" y="415089"/>
                </a:cubicBezTo>
                <a:cubicBezTo>
                  <a:pt x="470235" y="222584"/>
                  <a:pt x="550946" y="111292"/>
                  <a:pt x="631658" y="0"/>
                </a:cubicBezTo>
              </a:path>
            </a:pathLst>
          </a:custGeom>
          <a:noFill/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37026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손 찾기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EF0FC164-2081-C755-03A6-E7FD19AD1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5992" y="2204864"/>
            <a:ext cx="2574798" cy="1305116"/>
          </a:xfrm>
          <a:prstGeom prst="rect">
            <a:avLst/>
          </a:prstGeom>
        </p:spPr>
      </p:pic>
      <p:sp>
        <p:nvSpPr>
          <p:cNvPr id="4" name="원호 3">
            <a:extLst>
              <a:ext uri="{FF2B5EF4-FFF2-40B4-BE49-F238E27FC236}">
                <a16:creationId xmlns:a16="http://schemas.microsoft.com/office/drawing/2014/main" id="{6F18021A-E70A-2827-B4C0-32B1ED0CB993}"/>
              </a:ext>
            </a:extLst>
          </p:cNvPr>
          <p:cNvSpPr/>
          <p:nvPr/>
        </p:nvSpPr>
        <p:spPr>
          <a:xfrm>
            <a:off x="7257592" y="2458796"/>
            <a:ext cx="914400" cy="914400"/>
          </a:xfrm>
          <a:prstGeom prst="arc">
            <a:avLst>
              <a:gd name="adj1" fmla="val 13007445"/>
              <a:gd name="adj2" fmla="val 8326172"/>
            </a:avLst>
          </a:prstGeom>
          <a:ln w="38100">
            <a:solidFill>
              <a:schemeClr val="accent5">
                <a:lumMod val="75000"/>
              </a:schemeClr>
            </a:solidFill>
            <a:headEnd type="triangle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E74175A6-462E-9AC3-162A-26D28B9CC535}"/>
              </a:ext>
            </a:extLst>
          </p:cNvPr>
          <p:cNvCxnSpPr/>
          <p:nvPr/>
        </p:nvCxnSpPr>
        <p:spPr>
          <a:xfrm>
            <a:off x="4062296" y="2852936"/>
            <a:ext cx="4320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540F8C87-C999-39E4-EE56-E3B2D0DC7C76}"/>
              </a:ext>
            </a:extLst>
          </p:cNvPr>
          <p:cNvCxnSpPr/>
          <p:nvPr/>
        </p:nvCxnSpPr>
        <p:spPr>
          <a:xfrm>
            <a:off x="4062296" y="2996952"/>
            <a:ext cx="4320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>
            <a:extLst>
              <a:ext uri="{FF2B5EF4-FFF2-40B4-BE49-F238E27FC236}">
                <a16:creationId xmlns:a16="http://schemas.microsoft.com/office/drawing/2014/main" id="{D0EBE937-1FFC-7043-8984-0F20836710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535" y="2555760"/>
            <a:ext cx="3242120" cy="720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9786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손 찾기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62FCD1E-1759-1DD6-CD76-6B6471233C59}"/>
              </a:ext>
            </a:extLst>
          </p:cNvPr>
          <p:cNvSpPr/>
          <p:nvPr/>
        </p:nvSpPr>
        <p:spPr>
          <a:xfrm>
            <a:off x="849047" y="1700808"/>
            <a:ext cx="2808312" cy="57606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모델 불러오기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0F7EAC0-4A00-D9FF-347D-24D18CF8B2E9}"/>
              </a:ext>
            </a:extLst>
          </p:cNvPr>
          <p:cNvSpPr/>
          <p:nvPr/>
        </p:nvSpPr>
        <p:spPr>
          <a:xfrm>
            <a:off x="849047" y="3206983"/>
            <a:ext cx="2808312" cy="57606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영상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장 얻기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DC1E143-EF9A-6F66-D64D-4E39A00EBCDE}"/>
              </a:ext>
            </a:extLst>
          </p:cNvPr>
          <p:cNvSpPr/>
          <p:nvPr/>
        </p:nvSpPr>
        <p:spPr>
          <a:xfrm>
            <a:off x="849047" y="4221088"/>
            <a:ext cx="2808312" cy="57606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영상 처리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손 찾기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B071A78-2FDF-B8D5-A359-1FF73F6063A1}"/>
              </a:ext>
            </a:extLst>
          </p:cNvPr>
          <p:cNvSpPr/>
          <p:nvPr/>
        </p:nvSpPr>
        <p:spPr>
          <a:xfrm>
            <a:off x="849047" y="5229200"/>
            <a:ext cx="2808312" cy="57606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결과 활용</a:t>
            </a:r>
          </a:p>
        </p:txBody>
      </p: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4EBB53D4-C10C-2561-AE31-9C0A3C5D5974}"/>
              </a:ext>
            </a:extLst>
          </p:cNvPr>
          <p:cNvCxnSpPr>
            <a:cxnSpLocks/>
            <a:stCxn id="17" idx="2"/>
            <a:endCxn id="18" idx="0"/>
          </p:cNvCxnSpPr>
          <p:nvPr/>
        </p:nvCxnSpPr>
        <p:spPr>
          <a:xfrm>
            <a:off x="2253203" y="2276872"/>
            <a:ext cx="0" cy="930111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93F4810E-361F-3C1D-3539-904AC8DF0E06}"/>
              </a:ext>
            </a:extLst>
          </p:cNvPr>
          <p:cNvCxnSpPr>
            <a:cxnSpLocks/>
            <a:stCxn id="18" idx="2"/>
            <a:endCxn id="19" idx="0"/>
          </p:cNvCxnSpPr>
          <p:nvPr/>
        </p:nvCxnSpPr>
        <p:spPr>
          <a:xfrm>
            <a:off x="2253203" y="3783047"/>
            <a:ext cx="0" cy="438041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8E67DBEB-795B-8957-A4C6-655EB06D8B48}"/>
              </a:ext>
            </a:extLst>
          </p:cNvPr>
          <p:cNvCxnSpPr>
            <a:cxnSpLocks/>
            <a:stCxn id="19" idx="2"/>
            <a:endCxn id="20" idx="0"/>
          </p:cNvCxnSpPr>
          <p:nvPr/>
        </p:nvCxnSpPr>
        <p:spPr>
          <a:xfrm>
            <a:off x="2253203" y="4797152"/>
            <a:ext cx="0" cy="43204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E4C0BC55-D94D-A520-4FD8-68C70DA8469A}"/>
              </a:ext>
            </a:extLst>
          </p:cNvPr>
          <p:cNvSpPr/>
          <p:nvPr/>
        </p:nvSpPr>
        <p:spPr>
          <a:xfrm>
            <a:off x="395538" y="2646218"/>
            <a:ext cx="1857665" cy="3692237"/>
          </a:xfrm>
          <a:custGeom>
            <a:avLst/>
            <a:gdLst>
              <a:gd name="connsiteX0" fmla="*/ 2479963 w 2479963"/>
              <a:gd name="connsiteY0" fmla="*/ 3172691 h 3692237"/>
              <a:gd name="connsiteX1" fmla="*/ 2479963 w 2479963"/>
              <a:gd name="connsiteY1" fmla="*/ 3692237 h 3692237"/>
              <a:gd name="connsiteX2" fmla="*/ 0 w 2479963"/>
              <a:gd name="connsiteY2" fmla="*/ 3692237 h 3692237"/>
              <a:gd name="connsiteX3" fmla="*/ 6927 w 2479963"/>
              <a:gd name="connsiteY3" fmla="*/ 3616037 h 3692237"/>
              <a:gd name="connsiteX4" fmla="*/ 6927 w 2479963"/>
              <a:gd name="connsiteY4" fmla="*/ 0 h 3692237"/>
              <a:gd name="connsiteX5" fmla="*/ 2466109 w 2479963"/>
              <a:gd name="connsiteY5" fmla="*/ 0 h 369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79963" h="3692237">
                <a:moveTo>
                  <a:pt x="2479963" y="3172691"/>
                </a:moveTo>
                <a:lnTo>
                  <a:pt x="2479963" y="3692237"/>
                </a:lnTo>
                <a:lnTo>
                  <a:pt x="0" y="3692237"/>
                </a:lnTo>
                <a:lnTo>
                  <a:pt x="6927" y="3616037"/>
                </a:lnTo>
                <a:lnTo>
                  <a:pt x="6927" y="0"/>
                </a:lnTo>
                <a:lnTo>
                  <a:pt x="2466109" y="0"/>
                </a:ln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29019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손 찾기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4B0CE682-CF8D-2C77-11B8-4A727EC06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920" y="2659732"/>
            <a:ext cx="4476750" cy="2857500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762FCD1E-1759-1DD6-CD76-6B6471233C59}"/>
              </a:ext>
            </a:extLst>
          </p:cNvPr>
          <p:cNvSpPr/>
          <p:nvPr/>
        </p:nvSpPr>
        <p:spPr>
          <a:xfrm>
            <a:off x="849047" y="1700808"/>
            <a:ext cx="2808312" cy="57606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모델 불러오기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0F7EAC0-4A00-D9FF-347D-24D18CF8B2E9}"/>
              </a:ext>
            </a:extLst>
          </p:cNvPr>
          <p:cNvSpPr/>
          <p:nvPr/>
        </p:nvSpPr>
        <p:spPr>
          <a:xfrm>
            <a:off x="849047" y="3206983"/>
            <a:ext cx="2808312" cy="57606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영상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장 얻기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DC1E143-EF9A-6F66-D64D-4E39A00EBCDE}"/>
              </a:ext>
            </a:extLst>
          </p:cNvPr>
          <p:cNvSpPr/>
          <p:nvPr/>
        </p:nvSpPr>
        <p:spPr>
          <a:xfrm>
            <a:off x="849047" y="4221088"/>
            <a:ext cx="2808312" cy="57606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영상 처리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손 찾기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B071A78-2FDF-B8D5-A359-1FF73F6063A1}"/>
              </a:ext>
            </a:extLst>
          </p:cNvPr>
          <p:cNvSpPr/>
          <p:nvPr/>
        </p:nvSpPr>
        <p:spPr>
          <a:xfrm>
            <a:off x="849047" y="5229200"/>
            <a:ext cx="2808312" cy="57606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결과 활용</a:t>
            </a:r>
          </a:p>
        </p:txBody>
      </p: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4EBB53D4-C10C-2561-AE31-9C0A3C5D5974}"/>
              </a:ext>
            </a:extLst>
          </p:cNvPr>
          <p:cNvCxnSpPr>
            <a:cxnSpLocks/>
            <a:stCxn id="17" idx="2"/>
            <a:endCxn id="18" idx="0"/>
          </p:cNvCxnSpPr>
          <p:nvPr/>
        </p:nvCxnSpPr>
        <p:spPr>
          <a:xfrm>
            <a:off x="2253203" y="2276872"/>
            <a:ext cx="0" cy="930111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93F4810E-361F-3C1D-3539-904AC8DF0E06}"/>
              </a:ext>
            </a:extLst>
          </p:cNvPr>
          <p:cNvCxnSpPr>
            <a:cxnSpLocks/>
            <a:stCxn id="18" idx="2"/>
            <a:endCxn id="19" idx="0"/>
          </p:cNvCxnSpPr>
          <p:nvPr/>
        </p:nvCxnSpPr>
        <p:spPr>
          <a:xfrm>
            <a:off x="2253203" y="3783047"/>
            <a:ext cx="0" cy="438041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8E67DBEB-795B-8957-A4C6-655EB06D8B48}"/>
              </a:ext>
            </a:extLst>
          </p:cNvPr>
          <p:cNvCxnSpPr>
            <a:cxnSpLocks/>
            <a:stCxn id="19" idx="2"/>
            <a:endCxn id="20" idx="0"/>
          </p:cNvCxnSpPr>
          <p:nvPr/>
        </p:nvCxnSpPr>
        <p:spPr>
          <a:xfrm>
            <a:off x="2253203" y="4797152"/>
            <a:ext cx="0" cy="43204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E4C0BC55-D94D-A520-4FD8-68C70DA8469A}"/>
              </a:ext>
            </a:extLst>
          </p:cNvPr>
          <p:cNvSpPr/>
          <p:nvPr/>
        </p:nvSpPr>
        <p:spPr>
          <a:xfrm>
            <a:off x="395538" y="2646218"/>
            <a:ext cx="1857665" cy="3692237"/>
          </a:xfrm>
          <a:custGeom>
            <a:avLst/>
            <a:gdLst>
              <a:gd name="connsiteX0" fmla="*/ 2479963 w 2479963"/>
              <a:gd name="connsiteY0" fmla="*/ 3172691 h 3692237"/>
              <a:gd name="connsiteX1" fmla="*/ 2479963 w 2479963"/>
              <a:gd name="connsiteY1" fmla="*/ 3692237 h 3692237"/>
              <a:gd name="connsiteX2" fmla="*/ 0 w 2479963"/>
              <a:gd name="connsiteY2" fmla="*/ 3692237 h 3692237"/>
              <a:gd name="connsiteX3" fmla="*/ 6927 w 2479963"/>
              <a:gd name="connsiteY3" fmla="*/ 3616037 h 3692237"/>
              <a:gd name="connsiteX4" fmla="*/ 6927 w 2479963"/>
              <a:gd name="connsiteY4" fmla="*/ 0 h 3692237"/>
              <a:gd name="connsiteX5" fmla="*/ 2466109 w 2479963"/>
              <a:gd name="connsiteY5" fmla="*/ 0 h 369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79963" h="3692237">
                <a:moveTo>
                  <a:pt x="2479963" y="3172691"/>
                </a:moveTo>
                <a:lnTo>
                  <a:pt x="2479963" y="3692237"/>
                </a:lnTo>
                <a:lnTo>
                  <a:pt x="0" y="3692237"/>
                </a:lnTo>
                <a:lnTo>
                  <a:pt x="6927" y="3616037"/>
                </a:lnTo>
                <a:lnTo>
                  <a:pt x="6927" y="0"/>
                </a:lnTo>
                <a:lnTo>
                  <a:pt x="2466109" y="0"/>
                </a:ln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9056DAE6-9E81-2155-0434-4BAF8AB078AA}"/>
              </a:ext>
            </a:extLst>
          </p:cNvPr>
          <p:cNvCxnSpPr>
            <a:cxnSpLocks/>
          </p:cNvCxnSpPr>
          <p:nvPr/>
        </p:nvCxnSpPr>
        <p:spPr>
          <a:xfrm>
            <a:off x="3873383" y="3819482"/>
            <a:ext cx="792000" cy="0"/>
          </a:xfrm>
          <a:prstGeom prst="straightConnector1">
            <a:avLst/>
          </a:prstGeom>
          <a:ln w="28575">
            <a:solidFill>
              <a:schemeClr val="accent5">
                <a:lumMod val="75000"/>
              </a:schemeClr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오른쪽 중괄호 25">
            <a:extLst>
              <a:ext uri="{FF2B5EF4-FFF2-40B4-BE49-F238E27FC236}">
                <a16:creationId xmlns:a16="http://schemas.microsoft.com/office/drawing/2014/main" id="{B8051ABA-7A8C-8251-A4A1-A47B05E5EC61}"/>
              </a:ext>
            </a:extLst>
          </p:cNvPr>
          <p:cNvSpPr/>
          <p:nvPr/>
        </p:nvSpPr>
        <p:spPr>
          <a:xfrm>
            <a:off x="3696472" y="3501008"/>
            <a:ext cx="155448" cy="1044000"/>
          </a:xfrm>
          <a:prstGeom prst="rightBrace">
            <a:avLst>
              <a:gd name="adj1" fmla="val 29045"/>
              <a:gd name="adj2" fmla="val 30175"/>
            </a:avLst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63427BAD-A5BE-7D4B-6D82-5E98C331D289}"/>
              </a:ext>
            </a:extLst>
          </p:cNvPr>
          <p:cNvSpPr/>
          <p:nvPr/>
        </p:nvSpPr>
        <p:spPr>
          <a:xfrm flipV="1">
            <a:off x="3670479" y="1868563"/>
            <a:ext cx="828000" cy="1043985"/>
          </a:xfrm>
          <a:custGeom>
            <a:avLst/>
            <a:gdLst>
              <a:gd name="connsiteX0" fmla="*/ 0 w 753414"/>
              <a:gd name="connsiteY0" fmla="*/ 1107583 h 1107583"/>
              <a:gd name="connsiteX1" fmla="*/ 218941 w 753414"/>
              <a:gd name="connsiteY1" fmla="*/ 1107583 h 1107583"/>
              <a:gd name="connsiteX2" fmla="*/ 218941 w 753414"/>
              <a:gd name="connsiteY2" fmla="*/ 0 h 1107583"/>
              <a:gd name="connsiteX3" fmla="*/ 753414 w 753414"/>
              <a:gd name="connsiteY3" fmla="*/ 0 h 1107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414" h="1107583">
                <a:moveTo>
                  <a:pt x="0" y="1107583"/>
                </a:moveTo>
                <a:lnTo>
                  <a:pt x="218941" y="1107583"/>
                </a:lnTo>
                <a:lnTo>
                  <a:pt x="218941" y="0"/>
                </a:lnTo>
                <a:lnTo>
                  <a:pt x="753414" y="0"/>
                </a:lnTo>
              </a:path>
            </a:pathLst>
          </a:custGeom>
          <a:noFill/>
          <a:ln w="28575">
            <a:solidFill>
              <a:schemeClr val="accent5">
                <a:lumMod val="75000"/>
              </a:schemeClr>
            </a:solidFill>
            <a:prstDash val="sys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오른쪽 중괄호 27">
            <a:extLst>
              <a:ext uri="{FF2B5EF4-FFF2-40B4-BE49-F238E27FC236}">
                <a16:creationId xmlns:a16="http://schemas.microsoft.com/office/drawing/2014/main" id="{077DBC1F-CD1C-8B1B-E86F-E5EC9411C0A8}"/>
              </a:ext>
            </a:extLst>
          </p:cNvPr>
          <p:cNvSpPr/>
          <p:nvPr/>
        </p:nvSpPr>
        <p:spPr>
          <a:xfrm flipH="1">
            <a:off x="4435869" y="4005064"/>
            <a:ext cx="155448" cy="1296000"/>
          </a:xfrm>
          <a:prstGeom prst="rightBrace">
            <a:avLst>
              <a:gd name="adj1" fmla="val 29045"/>
              <a:gd name="adj2" fmla="val 49296"/>
            </a:avLst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74D77D6B-EDF0-6663-5328-072BF7E6CA6D}"/>
              </a:ext>
            </a:extLst>
          </p:cNvPr>
          <p:cNvSpPr/>
          <p:nvPr/>
        </p:nvSpPr>
        <p:spPr>
          <a:xfrm>
            <a:off x="3670479" y="4644355"/>
            <a:ext cx="740535" cy="900000"/>
          </a:xfrm>
          <a:custGeom>
            <a:avLst/>
            <a:gdLst>
              <a:gd name="connsiteX0" fmla="*/ 0 w 740535"/>
              <a:gd name="connsiteY0" fmla="*/ 1500389 h 1500389"/>
              <a:gd name="connsiteX1" fmla="*/ 515155 w 740535"/>
              <a:gd name="connsiteY1" fmla="*/ 1500389 h 1500389"/>
              <a:gd name="connsiteX2" fmla="*/ 515155 w 740535"/>
              <a:gd name="connsiteY2" fmla="*/ 0 h 1500389"/>
              <a:gd name="connsiteX3" fmla="*/ 740535 w 740535"/>
              <a:gd name="connsiteY3" fmla="*/ 0 h 1500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0535" h="1500389">
                <a:moveTo>
                  <a:pt x="0" y="1500389"/>
                </a:moveTo>
                <a:lnTo>
                  <a:pt x="515155" y="1500389"/>
                </a:lnTo>
                <a:lnTo>
                  <a:pt x="515155" y="0"/>
                </a:lnTo>
                <a:lnTo>
                  <a:pt x="740535" y="0"/>
                </a:lnTo>
              </a:path>
            </a:pathLst>
          </a:custGeom>
          <a:noFill/>
          <a:ln w="28575">
            <a:solidFill>
              <a:schemeClr val="accent5">
                <a:lumMod val="75000"/>
              </a:schemeClr>
            </a:solidFill>
            <a:prstDash val="sys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4384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탄소 중립과 나무</a:t>
            </a:r>
            <a:endParaRPr kumimoji="1" sz="3200" b="1" spc="-150" dirty="0">
              <a:solidFill>
                <a:schemeClr val="lt1"/>
              </a:solidFill>
              <a:latin typeface="Malgun Gothic"/>
              <a:ea typeface="Malgun Gothic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6AFD85-CEFC-AE1D-EBA8-7F12E65E4CC3}"/>
              </a:ext>
            </a:extLst>
          </p:cNvPr>
          <p:cNvSpPr txBox="1"/>
          <p:nvPr/>
        </p:nvSpPr>
        <p:spPr>
          <a:xfrm>
            <a:off x="311484" y="1528274"/>
            <a:ext cx="84433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동영상 시청을 통해 탄소 중립과 나무의 관계를 알아 봅시다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TextBox 6">
            <a:hlinkClick r:id="rId3"/>
            <a:extLst>
              <a:ext uri="{FF2B5EF4-FFF2-40B4-BE49-F238E27FC236}">
                <a16:creationId xmlns:a16="http://schemas.microsoft.com/office/drawing/2014/main" id="{AD8CB96C-4A23-9968-1214-22F51F08CF23}"/>
              </a:ext>
            </a:extLst>
          </p:cNvPr>
          <p:cNvSpPr txBox="1"/>
          <p:nvPr/>
        </p:nvSpPr>
        <p:spPr>
          <a:xfrm>
            <a:off x="828845" y="2791359"/>
            <a:ext cx="5376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https://youtu.be/0Lu-QLOdPrc?t=123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108D00-992F-85FA-2288-D7ACF1F64D0A}"/>
              </a:ext>
            </a:extLst>
          </p:cNvPr>
          <p:cNvSpPr txBox="1"/>
          <p:nvPr/>
        </p:nvSpPr>
        <p:spPr>
          <a:xfrm>
            <a:off x="311484" y="2253062"/>
            <a:ext cx="3801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(1)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탄소 중립과 나무 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(1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분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36EC5A-62E1-072E-A26D-AD4C75814139}"/>
              </a:ext>
            </a:extLst>
          </p:cNvPr>
          <p:cNvSpPr txBox="1"/>
          <p:nvPr/>
        </p:nvSpPr>
        <p:spPr>
          <a:xfrm>
            <a:off x="4259179" y="2314617"/>
            <a:ext cx="33073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재생 시간 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분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~3</a:t>
            </a:r>
            <a:r>
              <a:rPr lang="ko-KR" altLang="en-US" sz="1600" dirty="0">
                <a:latin typeface="맑은 고딕" pitchFamily="50" charset="-127"/>
                <a:ea typeface="맑은 고딕" pitchFamily="50" charset="-127"/>
              </a:rPr>
              <a:t>분 위치까지 시청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CD015C-7922-5BE6-FF8F-6872DEB7F66D}"/>
              </a:ext>
            </a:extLst>
          </p:cNvPr>
          <p:cNvSpPr txBox="1"/>
          <p:nvPr/>
        </p:nvSpPr>
        <p:spPr>
          <a:xfrm>
            <a:off x="311484" y="3681609"/>
            <a:ext cx="4278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(2)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탄소 중립과 산불 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(2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분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8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초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TextBox 11">
            <a:hlinkClick r:id="rId4"/>
            <a:extLst>
              <a:ext uri="{FF2B5EF4-FFF2-40B4-BE49-F238E27FC236}">
                <a16:creationId xmlns:a16="http://schemas.microsoft.com/office/drawing/2014/main" id="{508159BB-9A74-0582-3034-C94C90F2A74D}"/>
              </a:ext>
            </a:extLst>
          </p:cNvPr>
          <p:cNvSpPr txBox="1"/>
          <p:nvPr/>
        </p:nvSpPr>
        <p:spPr>
          <a:xfrm>
            <a:off x="828845" y="4225922"/>
            <a:ext cx="4421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https://youtu.be/vBYLvFQ0aR4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FE80609C-AA9E-069E-9CE7-D2F8C404D4A4}"/>
              </a:ext>
            </a:extLst>
          </p:cNvPr>
          <p:cNvSpPr/>
          <p:nvPr/>
        </p:nvSpPr>
        <p:spPr>
          <a:xfrm>
            <a:off x="1517380" y="5487740"/>
            <a:ext cx="6108120" cy="982783"/>
          </a:xfrm>
          <a:prstGeom prst="roundRect">
            <a:avLst/>
          </a:prstGeom>
          <a:solidFill>
            <a:schemeClr val="bg1"/>
          </a:solidFill>
          <a:ln w="28575" cap="rnd">
            <a:solidFill>
              <a:srgbClr val="EF762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BDD9AE-B1C5-F156-3D8E-3A1E9213348A}"/>
              </a:ext>
            </a:extLst>
          </p:cNvPr>
          <p:cNvSpPr txBox="1"/>
          <p:nvPr/>
        </p:nvSpPr>
        <p:spPr>
          <a:xfrm>
            <a:off x="2321940" y="5790807"/>
            <a:ext cx="41280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다른 자료들도 찾아서 살펴 봅시다</a:t>
            </a:r>
            <a:r>
              <a:rPr lang="en-US" altLang="ko-KR" sz="2000" b="1" dirty="0"/>
              <a:t>.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139896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손 찾기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13C50762-B070-7E4A-F4CC-44AAF5F48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407308"/>
            <a:ext cx="5562600" cy="847725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C5102BC6-2D26-BE9F-F4F4-E480781639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0659" y="3718778"/>
            <a:ext cx="3513513" cy="2638800"/>
          </a:xfrm>
          <a:prstGeom prst="rect">
            <a:avLst/>
          </a:prstGeom>
        </p:spPr>
      </p:pic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91446CE2-8625-E272-1427-B1D7B9FBFB84}"/>
              </a:ext>
            </a:extLst>
          </p:cNvPr>
          <p:cNvCxnSpPr/>
          <p:nvPr/>
        </p:nvCxnSpPr>
        <p:spPr>
          <a:xfrm>
            <a:off x="1619672" y="1983372"/>
            <a:ext cx="0" cy="648072"/>
          </a:xfrm>
          <a:prstGeom prst="line">
            <a:avLst/>
          </a:prstGeom>
          <a:ln w="38100"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118C2A-95A8-37E0-71BD-9D9F581CFADB}"/>
              </a:ext>
            </a:extLst>
          </p:cNvPr>
          <p:cNvSpPr txBox="1"/>
          <p:nvPr/>
        </p:nvSpPr>
        <p:spPr>
          <a:xfrm>
            <a:off x="1403648" y="2660475"/>
            <a:ext cx="877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왼쪽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오른쪽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1F2D2EBD-7CAE-114C-64E7-1F15E4A7EA24}"/>
              </a:ext>
            </a:extLst>
          </p:cNvPr>
          <p:cNvCxnSpPr/>
          <p:nvPr/>
        </p:nvCxnSpPr>
        <p:spPr>
          <a:xfrm>
            <a:off x="3347864" y="1983372"/>
            <a:ext cx="0" cy="648072"/>
          </a:xfrm>
          <a:prstGeom prst="line">
            <a:avLst/>
          </a:prstGeom>
          <a:ln w="38100"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D3E45FFD-F23C-D5A1-E5E1-F85625CA44C3}"/>
              </a:ext>
            </a:extLst>
          </p:cNvPr>
          <p:cNvCxnSpPr>
            <a:cxnSpLocks/>
          </p:cNvCxnSpPr>
          <p:nvPr/>
        </p:nvCxnSpPr>
        <p:spPr>
          <a:xfrm>
            <a:off x="5364088" y="5038081"/>
            <a:ext cx="353008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FE8FA7B3-DBDC-9B01-B48F-6F23980FAFB2}"/>
              </a:ext>
            </a:extLst>
          </p:cNvPr>
          <p:cNvCxnSpPr>
            <a:cxnSpLocks/>
          </p:cNvCxnSpPr>
          <p:nvPr/>
        </p:nvCxnSpPr>
        <p:spPr>
          <a:xfrm>
            <a:off x="7129130" y="3718583"/>
            <a:ext cx="0" cy="263899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1E379C4-E3A7-FA5E-835A-80685AEFDB95}"/>
              </a:ext>
            </a:extLst>
          </p:cNvPr>
          <p:cNvSpPr txBox="1"/>
          <p:nvPr/>
        </p:nvSpPr>
        <p:spPr>
          <a:xfrm>
            <a:off x="7092280" y="4725144"/>
            <a:ext cx="511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0,0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A10DC5-D1FF-3EB7-E94F-9F86CC0F012F}"/>
              </a:ext>
            </a:extLst>
          </p:cNvPr>
          <p:cNvSpPr txBox="1"/>
          <p:nvPr/>
        </p:nvSpPr>
        <p:spPr>
          <a:xfrm>
            <a:off x="8596698" y="4667575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240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011885-AD3A-BA45-A8E9-4D68F71401A0}"/>
              </a:ext>
            </a:extLst>
          </p:cNvPr>
          <p:cNvSpPr txBox="1"/>
          <p:nvPr/>
        </p:nvSpPr>
        <p:spPr>
          <a:xfrm>
            <a:off x="4756102" y="4667575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-240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2C1783-FA48-6500-DA30-FF0838E135E4}"/>
              </a:ext>
            </a:extLst>
          </p:cNvPr>
          <p:cNvSpPr txBox="1"/>
          <p:nvPr/>
        </p:nvSpPr>
        <p:spPr>
          <a:xfrm>
            <a:off x="6545316" y="342900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180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2A69CE-BAF9-7023-E384-786F599CF5E2}"/>
              </a:ext>
            </a:extLst>
          </p:cNvPr>
          <p:cNvSpPr txBox="1"/>
          <p:nvPr/>
        </p:nvSpPr>
        <p:spPr>
          <a:xfrm>
            <a:off x="6449136" y="6300028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-180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8B2E7BCC-3AE9-ED5C-92EB-1E12AC7C176E}"/>
              </a:ext>
            </a:extLst>
          </p:cNvPr>
          <p:cNvCxnSpPr/>
          <p:nvPr/>
        </p:nvCxnSpPr>
        <p:spPr>
          <a:xfrm>
            <a:off x="4756102" y="1983372"/>
            <a:ext cx="0" cy="648072"/>
          </a:xfrm>
          <a:prstGeom prst="line">
            <a:avLst/>
          </a:prstGeom>
          <a:ln w="38100"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0FF625E-FE68-27B3-6C2A-9BB89B45C837}"/>
              </a:ext>
            </a:extLst>
          </p:cNvPr>
          <p:cNvSpPr txBox="1"/>
          <p:nvPr/>
        </p:nvSpPr>
        <p:spPr>
          <a:xfrm>
            <a:off x="4612086" y="2660475"/>
            <a:ext cx="298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x</a:t>
            </a:r>
          </a:p>
          <a:p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599C59F-B57A-F4F3-BAD4-C103BA838374}"/>
              </a:ext>
            </a:extLst>
          </p:cNvPr>
          <p:cNvSpPr txBox="1"/>
          <p:nvPr/>
        </p:nvSpPr>
        <p:spPr>
          <a:xfrm>
            <a:off x="2983699" y="2660475"/>
            <a:ext cx="877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손바닥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손목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93E0B7A5-FAC7-9176-C717-09B197AC72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598" y="3718778"/>
            <a:ext cx="3513513" cy="2638800"/>
          </a:xfrm>
          <a:prstGeom prst="rect">
            <a:avLst/>
          </a:prstGeom>
        </p:spPr>
      </p:pic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3B34B51F-C3C4-6B04-E07F-B1E91486E40E}"/>
              </a:ext>
            </a:extLst>
          </p:cNvPr>
          <p:cNvSpPr/>
          <p:nvPr/>
        </p:nvSpPr>
        <p:spPr>
          <a:xfrm>
            <a:off x="2043545" y="5105400"/>
            <a:ext cx="796637" cy="748145"/>
          </a:xfrm>
          <a:custGeom>
            <a:avLst/>
            <a:gdLst>
              <a:gd name="connsiteX0" fmla="*/ 187037 w 796637"/>
              <a:gd name="connsiteY0" fmla="*/ 83127 h 748145"/>
              <a:gd name="connsiteX1" fmla="*/ 408710 w 796637"/>
              <a:gd name="connsiteY1" fmla="*/ 0 h 748145"/>
              <a:gd name="connsiteX2" fmla="*/ 595746 w 796637"/>
              <a:gd name="connsiteY2" fmla="*/ 20782 h 748145"/>
              <a:gd name="connsiteX3" fmla="*/ 796637 w 796637"/>
              <a:gd name="connsiteY3" fmla="*/ 96982 h 748145"/>
              <a:gd name="connsiteX4" fmla="*/ 602673 w 796637"/>
              <a:gd name="connsiteY4" fmla="*/ 748145 h 748145"/>
              <a:gd name="connsiteX5" fmla="*/ 297873 w 796637"/>
              <a:gd name="connsiteY5" fmla="*/ 720436 h 748145"/>
              <a:gd name="connsiteX6" fmla="*/ 0 w 796637"/>
              <a:gd name="connsiteY6" fmla="*/ 568036 h 748145"/>
              <a:gd name="connsiteX7" fmla="*/ 187037 w 796637"/>
              <a:gd name="connsiteY7" fmla="*/ 83127 h 748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96637" h="748145">
                <a:moveTo>
                  <a:pt x="187037" y="83127"/>
                </a:moveTo>
                <a:lnTo>
                  <a:pt x="408710" y="0"/>
                </a:lnTo>
                <a:lnTo>
                  <a:pt x="595746" y="20782"/>
                </a:lnTo>
                <a:lnTo>
                  <a:pt x="796637" y="96982"/>
                </a:lnTo>
                <a:lnTo>
                  <a:pt x="602673" y="748145"/>
                </a:lnTo>
                <a:lnTo>
                  <a:pt x="297873" y="720436"/>
                </a:lnTo>
                <a:lnTo>
                  <a:pt x="0" y="568036"/>
                </a:lnTo>
                <a:lnTo>
                  <a:pt x="187037" y="83127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6ED7D87D-12D2-4D7E-ABE3-4368994D1375}"/>
              </a:ext>
            </a:extLst>
          </p:cNvPr>
          <p:cNvSpPr/>
          <p:nvPr/>
        </p:nvSpPr>
        <p:spPr>
          <a:xfrm>
            <a:off x="2394682" y="5407464"/>
            <a:ext cx="144016" cy="144016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8588B5D7-A08E-0F94-569C-1FD9F4D78E77}"/>
              </a:ext>
            </a:extLst>
          </p:cNvPr>
          <p:cNvCxnSpPr>
            <a:cxnSpLocks/>
          </p:cNvCxnSpPr>
          <p:nvPr/>
        </p:nvCxnSpPr>
        <p:spPr>
          <a:xfrm flipH="1">
            <a:off x="5357788" y="3429000"/>
            <a:ext cx="1116000" cy="0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1A034CF2-A218-7AF6-EEF5-6BA5BE00DB62}"/>
              </a:ext>
            </a:extLst>
          </p:cNvPr>
          <p:cNvCxnSpPr>
            <a:cxnSpLocks/>
          </p:cNvCxnSpPr>
          <p:nvPr/>
        </p:nvCxnSpPr>
        <p:spPr>
          <a:xfrm flipH="1">
            <a:off x="7778172" y="3429000"/>
            <a:ext cx="1116000" cy="0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3E1FE249-F5F6-EFF9-B89A-7D03A440F6E9}"/>
              </a:ext>
            </a:extLst>
          </p:cNvPr>
          <p:cNvSpPr txBox="1"/>
          <p:nvPr/>
        </p:nvSpPr>
        <p:spPr>
          <a:xfrm>
            <a:off x="5688996" y="304277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왼쪽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0C01A24-0DA8-7819-AF6C-0C555D972638}"/>
              </a:ext>
            </a:extLst>
          </p:cNvPr>
          <p:cNvSpPr txBox="1"/>
          <p:nvPr/>
        </p:nvSpPr>
        <p:spPr>
          <a:xfrm>
            <a:off x="7824310" y="304277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오른쪽</a:t>
            </a:r>
          </a:p>
        </p:txBody>
      </p:sp>
    </p:spTree>
    <p:extLst>
      <p:ext uri="{BB962C8B-B14F-4D97-AF65-F5344CB8AC3E}">
        <p14:creationId xmlns:p14="http://schemas.microsoft.com/office/powerpoint/2010/main" val="4066926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로봇 조종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016CAC94-3C8A-348A-5024-63C906029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7984" y="0"/>
            <a:ext cx="4854864" cy="685800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65E742C7-279E-4042-AF65-54E4B3E7F2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013" y="3718778"/>
            <a:ext cx="3513513" cy="26388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C98ED23-EA37-BCF2-2899-C175BE3A2604}"/>
              </a:ext>
            </a:extLst>
          </p:cNvPr>
          <p:cNvSpPr txBox="1"/>
          <p:nvPr/>
        </p:nvSpPr>
        <p:spPr>
          <a:xfrm>
            <a:off x="2273634" y="4725144"/>
            <a:ext cx="511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0,0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AC1DFB-FF64-102D-3AC2-6F36F4A7CCBD}"/>
              </a:ext>
            </a:extLst>
          </p:cNvPr>
          <p:cNvSpPr txBox="1"/>
          <p:nvPr/>
        </p:nvSpPr>
        <p:spPr>
          <a:xfrm>
            <a:off x="3778052" y="4667575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240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5CB5BC-0305-068A-DD1A-B10543DCA47A}"/>
              </a:ext>
            </a:extLst>
          </p:cNvPr>
          <p:cNvSpPr txBox="1"/>
          <p:nvPr/>
        </p:nvSpPr>
        <p:spPr>
          <a:xfrm>
            <a:off x="-62544" y="4667575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-240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6EE15B-EE08-488A-CDBC-B19AF9019740}"/>
              </a:ext>
            </a:extLst>
          </p:cNvPr>
          <p:cNvSpPr txBox="1"/>
          <p:nvPr/>
        </p:nvSpPr>
        <p:spPr>
          <a:xfrm>
            <a:off x="1726670" y="342900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180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544605-A1C4-1768-01EE-D6DC51C56FE2}"/>
              </a:ext>
            </a:extLst>
          </p:cNvPr>
          <p:cNvSpPr txBox="1"/>
          <p:nvPr/>
        </p:nvSpPr>
        <p:spPr>
          <a:xfrm>
            <a:off x="1630490" y="6300028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-180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8" name="자유형: 도형 37">
            <a:extLst>
              <a:ext uri="{FF2B5EF4-FFF2-40B4-BE49-F238E27FC236}">
                <a16:creationId xmlns:a16="http://schemas.microsoft.com/office/drawing/2014/main" id="{ABE764CD-E092-CF1B-F02D-53ADA435E30E}"/>
              </a:ext>
            </a:extLst>
          </p:cNvPr>
          <p:cNvSpPr/>
          <p:nvPr/>
        </p:nvSpPr>
        <p:spPr>
          <a:xfrm>
            <a:off x="2133783" y="5117432"/>
            <a:ext cx="796637" cy="748145"/>
          </a:xfrm>
          <a:custGeom>
            <a:avLst/>
            <a:gdLst>
              <a:gd name="connsiteX0" fmla="*/ 187037 w 796637"/>
              <a:gd name="connsiteY0" fmla="*/ 83127 h 748145"/>
              <a:gd name="connsiteX1" fmla="*/ 408710 w 796637"/>
              <a:gd name="connsiteY1" fmla="*/ 0 h 748145"/>
              <a:gd name="connsiteX2" fmla="*/ 595746 w 796637"/>
              <a:gd name="connsiteY2" fmla="*/ 20782 h 748145"/>
              <a:gd name="connsiteX3" fmla="*/ 796637 w 796637"/>
              <a:gd name="connsiteY3" fmla="*/ 96982 h 748145"/>
              <a:gd name="connsiteX4" fmla="*/ 602673 w 796637"/>
              <a:gd name="connsiteY4" fmla="*/ 748145 h 748145"/>
              <a:gd name="connsiteX5" fmla="*/ 297873 w 796637"/>
              <a:gd name="connsiteY5" fmla="*/ 720436 h 748145"/>
              <a:gd name="connsiteX6" fmla="*/ 0 w 796637"/>
              <a:gd name="connsiteY6" fmla="*/ 568036 h 748145"/>
              <a:gd name="connsiteX7" fmla="*/ 187037 w 796637"/>
              <a:gd name="connsiteY7" fmla="*/ 83127 h 748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96637" h="748145">
                <a:moveTo>
                  <a:pt x="187037" y="83127"/>
                </a:moveTo>
                <a:lnTo>
                  <a:pt x="408710" y="0"/>
                </a:lnTo>
                <a:lnTo>
                  <a:pt x="595746" y="20782"/>
                </a:lnTo>
                <a:lnTo>
                  <a:pt x="796637" y="96982"/>
                </a:lnTo>
                <a:lnTo>
                  <a:pt x="602673" y="748145"/>
                </a:lnTo>
                <a:lnTo>
                  <a:pt x="297873" y="720436"/>
                </a:lnTo>
                <a:lnTo>
                  <a:pt x="0" y="568036"/>
                </a:lnTo>
                <a:lnTo>
                  <a:pt x="187037" y="83127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E4082235-1225-398C-D484-F9F79F7E7569}"/>
              </a:ext>
            </a:extLst>
          </p:cNvPr>
          <p:cNvSpPr/>
          <p:nvPr/>
        </p:nvSpPr>
        <p:spPr>
          <a:xfrm>
            <a:off x="2484920" y="5419496"/>
            <a:ext cx="144016" cy="144016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4235E0DF-11A3-B0D6-8EA2-9985F24AAD38}"/>
              </a:ext>
            </a:extLst>
          </p:cNvPr>
          <p:cNvCxnSpPr>
            <a:cxnSpLocks/>
          </p:cNvCxnSpPr>
          <p:nvPr/>
        </p:nvCxnSpPr>
        <p:spPr>
          <a:xfrm>
            <a:off x="2310484" y="3718583"/>
            <a:ext cx="0" cy="263899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F1D038AB-F9A0-B238-460F-869ABD026FE7}"/>
              </a:ext>
            </a:extLst>
          </p:cNvPr>
          <p:cNvCxnSpPr>
            <a:cxnSpLocks/>
          </p:cNvCxnSpPr>
          <p:nvPr/>
        </p:nvCxnSpPr>
        <p:spPr>
          <a:xfrm>
            <a:off x="545442" y="5038081"/>
            <a:ext cx="353008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63580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로봇 조종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45B7BB5-3122-AFB0-7829-52E6463518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8294" y="0"/>
            <a:ext cx="3684896" cy="68580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6C10D33-E152-46EC-E038-280353A680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496"/>
          <a:stretch/>
        </p:blipFill>
        <p:spPr>
          <a:xfrm>
            <a:off x="0" y="2075448"/>
            <a:ext cx="4656704" cy="3880184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CB08D31E-615A-BAFF-2A27-E63D6014CDF2}"/>
              </a:ext>
            </a:extLst>
          </p:cNvPr>
          <p:cNvSpPr/>
          <p:nvPr/>
        </p:nvSpPr>
        <p:spPr>
          <a:xfrm>
            <a:off x="5298294" y="3363642"/>
            <a:ext cx="3744416" cy="26942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A0ADD9C-C9CC-9831-0524-C3808906B351}"/>
              </a:ext>
            </a:extLst>
          </p:cNvPr>
          <p:cNvSpPr/>
          <p:nvPr/>
        </p:nvSpPr>
        <p:spPr>
          <a:xfrm>
            <a:off x="18300" y="2905626"/>
            <a:ext cx="4722141" cy="305000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6231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집게 열고 닫기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7C5FE78-8367-6569-0C15-0B9B31498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15694"/>
            <a:ext cx="9144000" cy="3801377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A815D1B-1693-8DB1-606A-9E4B1402F6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4389" y="1269675"/>
            <a:ext cx="3513513" cy="2638800"/>
          </a:xfrm>
          <a:prstGeom prst="rect">
            <a:avLst/>
          </a:prstGeom>
        </p:spPr>
      </p:pic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45556F3F-B6A1-8820-F39E-D9FBD339D038}"/>
              </a:ext>
            </a:extLst>
          </p:cNvPr>
          <p:cNvCxnSpPr>
            <a:cxnSpLocks/>
          </p:cNvCxnSpPr>
          <p:nvPr/>
        </p:nvCxnSpPr>
        <p:spPr>
          <a:xfrm flipH="1">
            <a:off x="6689897" y="2100672"/>
            <a:ext cx="360039" cy="895449"/>
          </a:xfrm>
          <a:prstGeom prst="line">
            <a:avLst/>
          </a:prstGeom>
          <a:ln w="38100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17482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(3) 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게임하기</a:t>
            </a:r>
            <a:endParaRPr kumimoji="1" sz="3200" b="1" spc="-150" dirty="0">
              <a:solidFill>
                <a:schemeClr val="lt1"/>
              </a:solidFill>
              <a:latin typeface="Malgun Gothic"/>
              <a:ea typeface="Malgun Gothic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E97C96-7651-03F0-A2FD-39F982ED2120}"/>
              </a:ext>
            </a:extLst>
          </p:cNvPr>
          <p:cNvSpPr txBox="1"/>
          <p:nvPr/>
        </p:nvSpPr>
        <p:spPr>
          <a:xfrm>
            <a:off x="311484" y="1528274"/>
            <a:ext cx="5484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인이 한 팀이 되어 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2:2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경기를 합니다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99795E-7442-3926-67B6-C3AB54F2D98A}"/>
              </a:ext>
            </a:extLst>
          </p:cNvPr>
          <p:cNvSpPr txBox="1"/>
          <p:nvPr/>
        </p:nvSpPr>
        <p:spPr>
          <a:xfrm>
            <a:off x="311484" y="2238138"/>
            <a:ext cx="6208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인 한 팀으로 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1:1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경기를 할 수도 있습니다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(3) 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게임하기</a:t>
            </a:r>
            <a:endParaRPr kumimoji="1" sz="3200" b="1" spc="-150" dirty="0">
              <a:solidFill>
                <a:schemeClr val="lt1"/>
              </a:solidFill>
              <a:latin typeface="Malgun Gothic"/>
              <a:ea typeface="Malgun Gothic"/>
              <a:cs typeface="+mn-cs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1D55158-82A0-811F-30A1-94FCC433B7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7506" y="2536521"/>
            <a:ext cx="5696825" cy="4027110"/>
          </a:xfrm>
          <a:prstGeom prst="rect">
            <a:avLst/>
          </a:prstGeom>
        </p:spPr>
      </p:pic>
      <p:sp>
        <p:nvSpPr>
          <p:cNvPr id="2" name="타원 1">
            <a:extLst>
              <a:ext uri="{FF2B5EF4-FFF2-40B4-BE49-F238E27FC236}">
                <a16:creationId xmlns:a16="http://schemas.microsoft.com/office/drawing/2014/main" id="{61AD83B5-5A4B-B0E0-B9D8-505BBE51CC67}"/>
              </a:ext>
            </a:extLst>
          </p:cNvPr>
          <p:cNvSpPr/>
          <p:nvPr/>
        </p:nvSpPr>
        <p:spPr>
          <a:xfrm>
            <a:off x="311484" y="1298840"/>
            <a:ext cx="540000" cy="540000"/>
          </a:xfrm>
          <a:prstGeom prst="ellipse">
            <a:avLst/>
          </a:prstGeom>
          <a:solidFill>
            <a:srgbClr val="3F5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1</a:t>
            </a:r>
            <a:endParaRPr lang="ko-KR" altLang="en-US" sz="2800" b="1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C1A90-234E-9B6D-57D2-656035230681}"/>
              </a:ext>
            </a:extLst>
          </p:cNvPr>
          <p:cNvSpPr txBox="1"/>
          <p:nvPr/>
        </p:nvSpPr>
        <p:spPr>
          <a:xfrm>
            <a:off x="892858" y="1338038"/>
            <a:ext cx="56124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게임판을 놓고 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개의 모퉁이에</a:t>
            </a:r>
            <a:endParaRPr lang="en-US" altLang="ko-KR" sz="2400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컵 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개와 햄스터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S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로봇 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개씩 놓습니다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D52BF4C6-28CC-2192-25BE-C450D6C40767}"/>
              </a:ext>
            </a:extLst>
          </p:cNvPr>
          <p:cNvGrpSpPr/>
          <p:nvPr/>
        </p:nvGrpSpPr>
        <p:grpSpPr>
          <a:xfrm>
            <a:off x="1491000" y="2843040"/>
            <a:ext cx="1075689" cy="692441"/>
            <a:chOff x="4096678" y="2260997"/>
            <a:chExt cx="1887049" cy="1214729"/>
          </a:xfrm>
        </p:grpSpPr>
        <p:pic>
          <p:nvPicPr>
            <p:cNvPr id="90" name="그림 89" descr="컵, 커피, 식탁용기구, 어두운이(가) 표시된 사진&#10;&#10;자동 생성된 설명">
              <a:extLst>
                <a:ext uri="{FF2B5EF4-FFF2-40B4-BE49-F238E27FC236}">
                  <a16:creationId xmlns:a16="http://schemas.microsoft.com/office/drawing/2014/main" id="{96679129-E8CC-2E80-58A2-B5D12FF8AE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96678" y="2263662"/>
              <a:ext cx="1165073" cy="928647"/>
            </a:xfrm>
            <a:prstGeom prst="rect">
              <a:avLst/>
            </a:prstGeom>
          </p:spPr>
        </p:pic>
        <p:pic>
          <p:nvPicPr>
            <p:cNvPr id="92" name="그림 91" descr="컵, 커피, 식탁용기구, 어두운이(가) 표시된 사진&#10;&#10;자동 생성된 설명">
              <a:extLst>
                <a:ext uri="{FF2B5EF4-FFF2-40B4-BE49-F238E27FC236}">
                  <a16:creationId xmlns:a16="http://schemas.microsoft.com/office/drawing/2014/main" id="{C44DC76B-EA17-606F-A16F-C359EA870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18654" y="2260997"/>
              <a:ext cx="1165073" cy="928647"/>
            </a:xfrm>
            <a:prstGeom prst="rect">
              <a:avLst/>
            </a:prstGeom>
          </p:spPr>
        </p:pic>
        <p:pic>
          <p:nvPicPr>
            <p:cNvPr id="118" name="그림 117" descr="컵, 커피, 식탁용기구, 어두운이(가) 표시된 사진&#10;&#10;자동 생성된 설명">
              <a:extLst>
                <a:ext uri="{FF2B5EF4-FFF2-40B4-BE49-F238E27FC236}">
                  <a16:creationId xmlns:a16="http://schemas.microsoft.com/office/drawing/2014/main" id="{82CE8F96-93E6-B3D1-D9FB-0F8D8FBE62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34053" y="2547079"/>
              <a:ext cx="1165073" cy="928647"/>
            </a:xfrm>
            <a:prstGeom prst="rect">
              <a:avLst/>
            </a:prstGeom>
          </p:spPr>
        </p:pic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C84E13BE-866F-9930-5D5F-77CB112943A5}"/>
              </a:ext>
            </a:extLst>
          </p:cNvPr>
          <p:cNvGrpSpPr/>
          <p:nvPr/>
        </p:nvGrpSpPr>
        <p:grpSpPr>
          <a:xfrm>
            <a:off x="5750723" y="2843040"/>
            <a:ext cx="1075689" cy="692441"/>
            <a:chOff x="4096678" y="2260997"/>
            <a:chExt cx="1887049" cy="1214729"/>
          </a:xfrm>
        </p:grpSpPr>
        <p:pic>
          <p:nvPicPr>
            <p:cNvPr id="6" name="그림 5" descr="컵, 커피, 식탁용기구, 어두운이(가) 표시된 사진&#10;&#10;자동 생성된 설명">
              <a:extLst>
                <a:ext uri="{FF2B5EF4-FFF2-40B4-BE49-F238E27FC236}">
                  <a16:creationId xmlns:a16="http://schemas.microsoft.com/office/drawing/2014/main" id="{1988D144-46A7-A7C7-68AC-5E43C70845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96678" y="2263662"/>
              <a:ext cx="1165073" cy="928647"/>
            </a:xfrm>
            <a:prstGeom prst="rect">
              <a:avLst/>
            </a:prstGeom>
          </p:spPr>
        </p:pic>
        <p:pic>
          <p:nvPicPr>
            <p:cNvPr id="9" name="그림 8" descr="컵, 커피, 식탁용기구, 어두운이(가) 표시된 사진&#10;&#10;자동 생성된 설명">
              <a:extLst>
                <a:ext uri="{FF2B5EF4-FFF2-40B4-BE49-F238E27FC236}">
                  <a16:creationId xmlns:a16="http://schemas.microsoft.com/office/drawing/2014/main" id="{9036206D-FF4E-09E5-9C03-71897A9A5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18654" y="2260997"/>
              <a:ext cx="1165073" cy="928647"/>
            </a:xfrm>
            <a:prstGeom prst="rect">
              <a:avLst/>
            </a:prstGeom>
          </p:spPr>
        </p:pic>
        <p:pic>
          <p:nvPicPr>
            <p:cNvPr id="10" name="그림 9" descr="컵, 커피, 식탁용기구, 어두운이(가) 표시된 사진&#10;&#10;자동 생성된 설명">
              <a:extLst>
                <a:ext uri="{FF2B5EF4-FFF2-40B4-BE49-F238E27FC236}">
                  <a16:creationId xmlns:a16="http://schemas.microsoft.com/office/drawing/2014/main" id="{E354084F-14FA-0222-7108-76F94DD38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34053" y="2547079"/>
              <a:ext cx="1165073" cy="928647"/>
            </a:xfrm>
            <a:prstGeom prst="rect">
              <a:avLst/>
            </a:prstGeom>
          </p:spPr>
        </p:pic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52342988-F0EA-0EB5-5712-DA9E1F0DD236}"/>
              </a:ext>
            </a:extLst>
          </p:cNvPr>
          <p:cNvGrpSpPr/>
          <p:nvPr/>
        </p:nvGrpSpPr>
        <p:grpSpPr>
          <a:xfrm rot="7972155">
            <a:off x="1323536" y="2324452"/>
            <a:ext cx="381539" cy="936105"/>
            <a:chOff x="5290216" y="3618688"/>
            <a:chExt cx="556001" cy="1364148"/>
          </a:xfrm>
        </p:grpSpPr>
        <p:pic>
          <p:nvPicPr>
            <p:cNvPr id="12" name="Picture 6" descr="C:\Users\AKAII\Desktop\hams2.png">
              <a:extLst>
                <a:ext uri="{FF2B5EF4-FFF2-40B4-BE49-F238E27FC236}">
                  <a16:creationId xmlns:a16="http://schemas.microsoft.com/office/drawing/2014/main" id="{605D5AD3-7BCA-9C36-5D5C-14AA4F6732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0216" y="4393991"/>
              <a:ext cx="556001" cy="588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막힌 원호 12">
              <a:extLst>
                <a:ext uri="{FF2B5EF4-FFF2-40B4-BE49-F238E27FC236}">
                  <a16:creationId xmlns:a16="http://schemas.microsoft.com/office/drawing/2014/main" id="{97691B70-550D-14C1-2E3D-DE7263ADB76E}"/>
                </a:ext>
              </a:extLst>
            </p:cNvPr>
            <p:cNvSpPr/>
            <p:nvPr/>
          </p:nvSpPr>
          <p:spPr>
            <a:xfrm rot="10800000">
              <a:off x="5348987" y="3618688"/>
              <a:ext cx="438459" cy="792026"/>
            </a:xfrm>
            <a:prstGeom prst="blockArc">
              <a:avLst>
                <a:gd name="adj1" fmla="val 10800000"/>
                <a:gd name="adj2" fmla="val 378009"/>
                <a:gd name="adj3" fmla="val 8258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E9D6F322-BFEA-94A7-C9F3-1B3FC6CA4753}"/>
              </a:ext>
            </a:extLst>
          </p:cNvPr>
          <p:cNvGrpSpPr/>
          <p:nvPr/>
        </p:nvGrpSpPr>
        <p:grpSpPr>
          <a:xfrm rot="13267015">
            <a:off x="6588077" y="2344272"/>
            <a:ext cx="381539" cy="936105"/>
            <a:chOff x="5290216" y="3618688"/>
            <a:chExt cx="556001" cy="1364148"/>
          </a:xfrm>
        </p:grpSpPr>
        <p:pic>
          <p:nvPicPr>
            <p:cNvPr id="15" name="Picture 6" descr="C:\Users\AKAII\Desktop\hams2.png">
              <a:extLst>
                <a:ext uri="{FF2B5EF4-FFF2-40B4-BE49-F238E27FC236}">
                  <a16:creationId xmlns:a16="http://schemas.microsoft.com/office/drawing/2014/main" id="{A55EC865-A9E2-B653-D23E-C10E4634CE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0216" y="4393991"/>
              <a:ext cx="556001" cy="588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막힌 원호 15">
              <a:extLst>
                <a:ext uri="{FF2B5EF4-FFF2-40B4-BE49-F238E27FC236}">
                  <a16:creationId xmlns:a16="http://schemas.microsoft.com/office/drawing/2014/main" id="{EC1EBBAB-A54F-FE65-FF8E-E8F448C65DB2}"/>
                </a:ext>
              </a:extLst>
            </p:cNvPr>
            <p:cNvSpPr/>
            <p:nvPr/>
          </p:nvSpPr>
          <p:spPr>
            <a:xfrm rot="10800000">
              <a:off x="5348987" y="3618688"/>
              <a:ext cx="438459" cy="792026"/>
            </a:xfrm>
            <a:prstGeom prst="blockArc">
              <a:avLst>
                <a:gd name="adj1" fmla="val 10800000"/>
                <a:gd name="adj2" fmla="val 378009"/>
                <a:gd name="adj3" fmla="val 8258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E6815324-E5AF-AC62-11EB-ADB6A674ACD9}"/>
              </a:ext>
            </a:extLst>
          </p:cNvPr>
          <p:cNvGrpSpPr/>
          <p:nvPr/>
        </p:nvGrpSpPr>
        <p:grpSpPr>
          <a:xfrm rot="3327660">
            <a:off x="1344424" y="5875326"/>
            <a:ext cx="381539" cy="936105"/>
            <a:chOff x="5290216" y="3618688"/>
            <a:chExt cx="556001" cy="1364148"/>
          </a:xfrm>
        </p:grpSpPr>
        <p:pic>
          <p:nvPicPr>
            <p:cNvPr id="18" name="Picture 6" descr="C:\Users\AKAII\Desktop\hams2.png">
              <a:extLst>
                <a:ext uri="{FF2B5EF4-FFF2-40B4-BE49-F238E27FC236}">
                  <a16:creationId xmlns:a16="http://schemas.microsoft.com/office/drawing/2014/main" id="{8771399B-8B09-C56A-529E-B0406C3251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0216" y="4393991"/>
              <a:ext cx="556001" cy="588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막힌 원호 18">
              <a:extLst>
                <a:ext uri="{FF2B5EF4-FFF2-40B4-BE49-F238E27FC236}">
                  <a16:creationId xmlns:a16="http://schemas.microsoft.com/office/drawing/2014/main" id="{275213AC-5A9B-C5A1-7C72-1FAA3301E555}"/>
                </a:ext>
              </a:extLst>
            </p:cNvPr>
            <p:cNvSpPr/>
            <p:nvPr/>
          </p:nvSpPr>
          <p:spPr>
            <a:xfrm rot="10800000">
              <a:off x="5348987" y="3618688"/>
              <a:ext cx="438459" cy="792026"/>
            </a:xfrm>
            <a:prstGeom prst="blockArc">
              <a:avLst>
                <a:gd name="adj1" fmla="val 10800000"/>
                <a:gd name="adj2" fmla="val 378009"/>
                <a:gd name="adj3" fmla="val 8258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FC493DE6-A444-6AFB-E377-A5CFE020CD9F}"/>
              </a:ext>
            </a:extLst>
          </p:cNvPr>
          <p:cNvGrpSpPr/>
          <p:nvPr/>
        </p:nvGrpSpPr>
        <p:grpSpPr>
          <a:xfrm rot="18907256">
            <a:off x="6574145" y="5831570"/>
            <a:ext cx="381539" cy="936105"/>
            <a:chOff x="5290216" y="3618688"/>
            <a:chExt cx="556001" cy="1364148"/>
          </a:xfrm>
        </p:grpSpPr>
        <p:pic>
          <p:nvPicPr>
            <p:cNvPr id="21" name="Picture 6" descr="C:\Users\AKAII\Desktop\hams2.png">
              <a:extLst>
                <a:ext uri="{FF2B5EF4-FFF2-40B4-BE49-F238E27FC236}">
                  <a16:creationId xmlns:a16="http://schemas.microsoft.com/office/drawing/2014/main" id="{E9FD9AED-BDD8-8404-C0D9-21AC29F46D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0216" y="4393991"/>
              <a:ext cx="556001" cy="588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막힌 원호 21">
              <a:extLst>
                <a:ext uri="{FF2B5EF4-FFF2-40B4-BE49-F238E27FC236}">
                  <a16:creationId xmlns:a16="http://schemas.microsoft.com/office/drawing/2014/main" id="{17040259-59B7-6F54-F8D0-3603193FB99C}"/>
                </a:ext>
              </a:extLst>
            </p:cNvPr>
            <p:cNvSpPr/>
            <p:nvPr/>
          </p:nvSpPr>
          <p:spPr>
            <a:xfrm rot="10800000">
              <a:off x="5348987" y="3618688"/>
              <a:ext cx="438459" cy="792026"/>
            </a:xfrm>
            <a:prstGeom prst="blockArc">
              <a:avLst>
                <a:gd name="adj1" fmla="val 10800000"/>
                <a:gd name="adj2" fmla="val 378009"/>
                <a:gd name="adj3" fmla="val 8258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03467E88-DF27-8684-9F01-23F1F6057DB4}"/>
              </a:ext>
            </a:extLst>
          </p:cNvPr>
          <p:cNvGrpSpPr/>
          <p:nvPr/>
        </p:nvGrpSpPr>
        <p:grpSpPr>
          <a:xfrm>
            <a:off x="1491000" y="5678718"/>
            <a:ext cx="1075689" cy="692441"/>
            <a:chOff x="4096678" y="2260997"/>
            <a:chExt cx="1887049" cy="1214729"/>
          </a:xfrm>
        </p:grpSpPr>
        <p:pic>
          <p:nvPicPr>
            <p:cNvPr id="24" name="그림 23" descr="컵, 커피, 식탁용기구, 어두운이(가) 표시된 사진&#10;&#10;자동 생성된 설명">
              <a:extLst>
                <a:ext uri="{FF2B5EF4-FFF2-40B4-BE49-F238E27FC236}">
                  <a16:creationId xmlns:a16="http://schemas.microsoft.com/office/drawing/2014/main" id="{ECB22CB1-3A06-C9C8-9DD8-8CCC6E8FA9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96678" y="2263662"/>
              <a:ext cx="1165073" cy="928647"/>
            </a:xfrm>
            <a:prstGeom prst="rect">
              <a:avLst/>
            </a:prstGeom>
          </p:spPr>
        </p:pic>
        <p:pic>
          <p:nvPicPr>
            <p:cNvPr id="25" name="그림 24" descr="컵, 커피, 식탁용기구, 어두운이(가) 표시된 사진&#10;&#10;자동 생성된 설명">
              <a:extLst>
                <a:ext uri="{FF2B5EF4-FFF2-40B4-BE49-F238E27FC236}">
                  <a16:creationId xmlns:a16="http://schemas.microsoft.com/office/drawing/2014/main" id="{D784C599-D1DE-5B34-BCCD-95E490F7C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18654" y="2260997"/>
              <a:ext cx="1165073" cy="928647"/>
            </a:xfrm>
            <a:prstGeom prst="rect">
              <a:avLst/>
            </a:prstGeom>
          </p:spPr>
        </p:pic>
        <p:pic>
          <p:nvPicPr>
            <p:cNvPr id="26" name="그림 25" descr="컵, 커피, 식탁용기구, 어두운이(가) 표시된 사진&#10;&#10;자동 생성된 설명">
              <a:extLst>
                <a:ext uri="{FF2B5EF4-FFF2-40B4-BE49-F238E27FC236}">
                  <a16:creationId xmlns:a16="http://schemas.microsoft.com/office/drawing/2014/main" id="{4541163F-479E-B5E6-A529-10B9AAEB6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34053" y="2547079"/>
              <a:ext cx="1165073" cy="928647"/>
            </a:xfrm>
            <a:prstGeom prst="rect">
              <a:avLst/>
            </a:prstGeom>
          </p:spPr>
        </p:pic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9F44811D-2223-246A-B227-2DDA2DEFFCA2}"/>
              </a:ext>
            </a:extLst>
          </p:cNvPr>
          <p:cNvGrpSpPr/>
          <p:nvPr/>
        </p:nvGrpSpPr>
        <p:grpSpPr>
          <a:xfrm>
            <a:off x="5750723" y="5678718"/>
            <a:ext cx="1075689" cy="692441"/>
            <a:chOff x="4096678" y="2260997"/>
            <a:chExt cx="1887049" cy="1214729"/>
          </a:xfrm>
        </p:grpSpPr>
        <p:pic>
          <p:nvPicPr>
            <p:cNvPr id="28" name="그림 27" descr="컵, 커피, 식탁용기구, 어두운이(가) 표시된 사진&#10;&#10;자동 생성된 설명">
              <a:extLst>
                <a:ext uri="{FF2B5EF4-FFF2-40B4-BE49-F238E27FC236}">
                  <a16:creationId xmlns:a16="http://schemas.microsoft.com/office/drawing/2014/main" id="{2540A8C4-6051-B414-3BC0-F0711498C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96678" y="2263662"/>
              <a:ext cx="1165073" cy="928647"/>
            </a:xfrm>
            <a:prstGeom prst="rect">
              <a:avLst/>
            </a:prstGeom>
          </p:spPr>
        </p:pic>
        <p:pic>
          <p:nvPicPr>
            <p:cNvPr id="29" name="그림 28" descr="컵, 커피, 식탁용기구, 어두운이(가) 표시된 사진&#10;&#10;자동 생성된 설명">
              <a:extLst>
                <a:ext uri="{FF2B5EF4-FFF2-40B4-BE49-F238E27FC236}">
                  <a16:creationId xmlns:a16="http://schemas.microsoft.com/office/drawing/2014/main" id="{4DB59BEF-6D5A-054D-7F1C-C164E18D6C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18654" y="2260997"/>
              <a:ext cx="1165073" cy="928647"/>
            </a:xfrm>
            <a:prstGeom prst="rect">
              <a:avLst/>
            </a:prstGeom>
          </p:spPr>
        </p:pic>
        <p:pic>
          <p:nvPicPr>
            <p:cNvPr id="30" name="그림 29" descr="컵, 커피, 식탁용기구, 어두운이(가) 표시된 사진&#10;&#10;자동 생성된 설명">
              <a:extLst>
                <a:ext uri="{FF2B5EF4-FFF2-40B4-BE49-F238E27FC236}">
                  <a16:creationId xmlns:a16="http://schemas.microsoft.com/office/drawing/2014/main" id="{6819BB03-E3D3-BC72-F275-1D3A98BFFB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34053" y="2547079"/>
              <a:ext cx="1165073" cy="928647"/>
            </a:xfrm>
            <a:prstGeom prst="rect">
              <a:avLst/>
            </a:prstGeom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266B45BD-88AA-7505-AE6A-21F8E52E9209}"/>
              </a:ext>
            </a:extLst>
          </p:cNvPr>
          <p:cNvSpPr txBox="1"/>
          <p:nvPr/>
        </p:nvSpPr>
        <p:spPr>
          <a:xfrm>
            <a:off x="561677" y="4093985"/>
            <a:ext cx="6623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팀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C8F4ABA-544A-D6AC-FF31-34B5CA50FC69}"/>
              </a:ext>
            </a:extLst>
          </p:cNvPr>
          <p:cNvSpPr txBox="1"/>
          <p:nvPr/>
        </p:nvSpPr>
        <p:spPr>
          <a:xfrm>
            <a:off x="7047799" y="4093985"/>
            <a:ext cx="6623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팀</a:t>
            </a:r>
          </a:p>
        </p:txBody>
      </p:sp>
    </p:spTree>
    <p:extLst>
      <p:ext uri="{BB962C8B-B14F-4D97-AF65-F5344CB8AC3E}">
        <p14:creationId xmlns:p14="http://schemas.microsoft.com/office/powerpoint/2010/main" val="35815156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(3) 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게임하기</a:t>
            </a:r>
            <a:endParaRPr kumimoji="1" sz="3200" b="1" spc="-150" dirty="0">
              <a:solidFill>
                <a:schemeClr val="lt1"/>
              </a:solidFill>
              <a:latin typeface="Malgun Gothic"/>
              <a:ea typeface="Malgun Gothic"/>
              <a:cs typeface="+mn-cs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1D55158-82A0-811F-30A1-94FCC433B7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7506" y="2536521"/>
            <a:ext cx="5696825" cy="4027110"/>
          </a:xfrm>
          <a:prstGeom prst="rect">
            <a:avLst/>
          </a:prstGeom>
        </p:spPr>
      </p:pic>
      <p:sp>
        <p:nvSpPr>
          <p:cNvPr id="2" name="타원 1">
            <a:extLst>
              <a:ext uri="{FF2B5EF4-FFF2-40B4-BE49-F238E27FC236}">
                <a16:creationId xmlns:a16="http://schemas.microsoft.com/office/drawing/2014/main" id="{61AD83B5-5A4B-B0E0-B9D8-505BBE51CC67}"/>
              </a:ext>
            </a:extLst>
          </p:cNvPr>
          <p:cNvSpPr/>
          <p:nvPr/>
        </p:nvSpPr>
        <p:spPr>
          <a:xfrm>
            <a:off x="311484" y="1298840"/>
            <a:ext cx="540000" cy="540000"/>
          </a:xfrm>
          <a:prstGeom prst="ellipse">
            <a:avLst/>
          </a:prstGeom>
          <a:solidFill>
            <a:srgbClr val="3F5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2</a:t>
            </a:r>
            <a:endParaRPr lang="ko-KR" altLang="en-US" sz="2800" b="1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C1A90-234E-9B6D-57D2-656035230681}"/>
              </a:ext>
            </a:extLst>
          </p:cNvPr>
          <p:cNvSpPr txBox="1"/>
          <p:nvPr/>
        </p:nvSpPr>
        <p:spPr>
          <a:xfrm>
            <a:off x="892858" y="1338038"/>
            <a:ext cx="5304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로봇을 조종하여 컵을 불로 옮깁니다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90" name="그림 89" descr="컵, 커피, 식탁용기구, 어두운이(가) 표시된 사진&#10;&#10;자동 생성된 설명">
            <a:extLst>
              <a:ext uri="{FF2B5EF4-FFF2-40B4-BE49-F238E27FC236}">
                <a16:creationId xmlns:a16="http://schemas.microsoft.com/office/drawing/2014/main" id="{96679129-E8CC-2E80-58A2-B5D12FF8A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1000" y="2844559"/>
            <a:ext cx="664135" cy="529364"/>
          </a:xfrm>
          <a:prstGeom prst="rect">
            <a:avLst/>
          </a:prstGeom>
        </p:spPr>
      </p:pic>
      <p:pic>
        <p:nvPicPr>
          <p:cNvPr id="92" name="그림 91" descr="컵, 커피, 식탁용기구, 어두운이(가) 표시된 사진&#10;&#10;자동 생성된 설명">
            <a:extLst>
              <a:ext uri="{FF2B5EF4-FFF2-40B4-BE49-F238E27FC236}">
                <a16:creationId xmlns:a16="http://schemas.microsoft.com/office/drawing/2014/main" id="{C44DC76B-EA17-606F-A16F-C359EA870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7960" y="4109119"/>
            <a:ext cx="664135" cy="529364"/>
          </a:xfrm>
          <a:prstGeom prst="rect">
            <a:avLst/>
          </a:prstGeom>
        </p:spPr>
      </p:pic>
      <p:pic>
        <p:nvPicPr>
          <p:cNvPr id="118" name="그림 117" descr="컵, 커피, 식탁용기구, 어두운이(가) 표시된 사진&#10;&#10;자동 생성된 설명">
            <a:extLst>
              <a:ext uri="{FF2B5EF4-FFF2-40B4-BE49-F238E27FC236}">
                <a16:creationId xmlns:a16="http://schemas.microsoft.com/office/drawing/2014/main" id="{82CE8F96-93E6-B3D1-D9FB-0F8D8FBE62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9749" y="5952583"/>
            <a:ext cx="664135" cy="529364"/>
          </a:xfrm>
          <a:prstGeom prst="rect">
            <a:avLst/>
          </a:prstGeom>
        </p:spPr>
      </p:pic>
      <p:pic>
        <p:nvPicPr>
          <p:cNvPr id="6" name="그림 5" descr="컵, 커피, 식탁용기구, 어두운이(가) 표시된 사진&#10;&#10;자동 생성된 설명">
            <a:extLst>
              <a:ext uri="{FF2B5EF4-FFF2-40B4-BE49-F238E27FC236}">
                <a16:creationId xmlns:a16="http://schemas.microsoft.com/office/drawing/2014/main" id="{1988D144-46A7-A7C7-68AC-5E43C7084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223" y="4169547"/>
            <a:ext cx="664135" cy="529364"/>
          </a:xfrm>
          <a:prstGeom prst="rect">
            <a:avLst/>
          </a:prstGeom>
        </p:spPr>
      </p:pic>
      <p:pic>
        <p:nvPicPr>
          <p:cNvPr id="9" name="그림 8" descr="컵, 커피, 식탁용기구, 어두운이(가) 표시된 사진&#10;&#10;자동 생성된 설명">
            <a:extLst>
              <a:ext uri="{FF2B5EF4-FFF2-40B4-BE49-F238E27FC236}">
                <a16:creationId xmlns:a16="http://schemas.microsoft.com/office/drawing/2014/main" id="{9036206D-FF4E-09E5-9C03-71897A9A50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2673" y="2567616"/>
            <a:ext cx="664135" cy="529364"/>
          </a:xfrm>
          <a:prstGeom prst="rect">
            <a:avLst/>
          </a:prstGeom>
        </p:spPr>
      </p:pic>
      <p:pic>
        <p:nvPicPr>
          <p:cNvPr id="10" name="그림 9" descr="컵, 커피, 식탁용기구, 어두운이(가) 표시된 사진&#10;&#10;자동 생성된 설명">
            <a:extLst>
              <a:ext uri="{FF2B5EF4-FFF2-40B4-BE49-F238E27FC236}">
                <a16:creationId xmlns:a16="http://schemas.microsoft.com/office/drawing/2014/main" id="{E354084F-14FA-0222-7108-76F94DD384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4474" y="2983700"/>
            <a:ext cx="664135" cy="529364"/>
          </a:xfrm>
          <a:prstGeom prst="rect">
            <a:avLst/>
          </a:prstGeom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52342988-F0EA-0EB5-5712-DA9E1F0DD236}"/>
              </a:ext>
            </a:extLst>
          </p:cNvPr>
          <p:cNvGrpSpPr/>
          <p:nvPr/>
        </p:nvGrpSpPr>
        <p:grpSpPr>
          <a:xfrm rot="19914903">
            <a:off x="1824124" y="3120516"/>
            <a:ext cx="381539" cy="936105"/>
            <a:chOff x="5290216" y="3618688"/>
            <a:chExt cx="556001" cy="1364148"/>
          </a:xfrm>
        </p:grpSpPr>
        <p:pic>
          <p:nvPicPr>
            <p:cNvPr id="12" name="Picture 6" descr="C:\Users\AKAII\Desktop\hams2.png">
              <a:extLst>
                <a:ext uri="{FF2B5EF4-FFF2-40B4-BE49-F238E27FC236}">
                  <a16:creationId xmlns:a16="http://schemas.microsoft.com/office/drawing/2014/main" id="{605D5AD3-7BCA-9C36-5D5C-14AA4F6732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0216" y="4393991"/>
              <a:ext cx="556001" cy="588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막힌 원호 12">
              <a:extLst>
                <a:ext uri="{FF2B5EF4-FFF2-40B4-BE49-F238E27FC236}">
                  <a16:creationId xmlns:a16="http://schemas.microsoft.com/office/drawing/2014/main" id="{97691B70-550D-14C1-2E3D-DE7263ADB76E}"/>
                </a:ext>
              </a:extLst>
            </p:cNvPr>
            <p:cNvSpPr/>
            <p:nvPr/>
          </p:nvSpPr>
          <p:spPr>
            <a:xfrm rot="10800000">
              <a:off x="5348987" y="3618688"/>
              <a:ext cx="438459" cy="792026"/>
            </a:xfrm>
            <a:prstGeom prst="blockArc">
              <a:avLst>
                <a:gd name="adj1" fmla="val 10800000"/>
                <a:gd name="adj2" fmla="val 378009"/>
                <a:gd name="adj3" fmla="val 8258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E9D6F322-BFEA-94A7-C9F3-1B3FC6CA4753}"/>
              </a:ext>
            </a:extLst>
          </p:cNvPr>
          <p:cNvGrpSpPr/>
          <p:nvPr/>
        </p:nvGrpSpPr>
        <p:grpSpPr>
          <a:xfrm rot="13267015">
            <a:off x="5748679" y="3087503"/>
            <a:ext cx="381539" cy="936105"/>
            <a:chOff x="5290216" y="3618688"/>
            <a:chExt cx="556001" cy="1364148"/>
          </a:xfrm>
        </p:grpSpPr>
        <p:pic>
          <p:nvPicPr>
            <p:cNvPr id="15" name="Picture 6" descr="C:\Users\AKAII\Desktop\hams2.png">
              <a:extLst>
                <a:ext uri="{FF2B5EF4-FFF2-40B4-BE49-F238E27FC236}">
                  <a16:creationId xmlns:a16="http://schemas.microsoft.com/office/drawing/2014/main" id="{A55EC865-A9E2-B653-D23E-C10E4634CE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0216" y="4393991"/>
              <a:ext cx="556001" cy="588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막힌 원호 15">
              <a:extLst>
                <a:ext uri="{FF2B5EF4-FFF2-40B4-BE49-F238E27FC236}">
                  <a16:creationId xmlns:a16="http://schemas.microsoft.com/office/drawing/2014/main" id="{EC1EBBAB-A54F-FE65-FF8E-E8F448C65DB2}"/>
                </a:ext>
              </a:extLst>
            </p:cNvPr>
            <p:cNvSpPr/>
            <p:nvPr/>
          </p:nvSpPr>
          <p:spPr>
            <a:xfrm rot="10800000">
              <a:off x="5348987" y="3618688"/>
              <a:ext cx="438459" cy="792026"/>
            </a:xfrm>
            <a:prstGeom prst="blockArc">
              <a:avLst>
                <a:gd name="adj1" fmla="val 10800000"/>
                <a:gd name="adj2" fmla="val 378009"/>
                <a:gd name="adj3" fmla="val 8258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E6815324-E5AF-AC62-11EB-ADB6A674ACD9}"/>
              </a:ext>
            </a:extLst>
          </p:cNvPr>
          <p:cNvGrpSpPr/>
          <p:nvPr/>
        </p:nvGrpSpPr>
        <p:grpSpPr>
          <a:xfrm rot="1988077">
            <a:off x="2355725" y="4771546"/>
            <a:ext cx="381539" cy="936105"/>
            <a:chOff x="5290216" y="3618688"/>
            <a:chExt cx="556001" cy="1364148"/>
          </a:xfrm>
        </p:grpSpPr>
        <p:pic>
          <p:nvPicPr>
            <p:cNvPr id="18" name="Picture 6" descr="C:\Users\AKAII\Desktop\hams2.png">
              <a:extLst>
                <a:ext uri="{FF2B5EF4-FFF2-40B4-BE49-F238E27FC236}">
                  <a16:creationId xmlns:a16="http://schemas.microsoft.com/office/drawing/2014/main" id="{8771399B-8B09-C56A-529E-B0406C3251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0216" y="4393991"/>
              <a:ext cx="556001" cy="588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막힌 원호 18">
              <a:extLst>
                <a:ext uri="{FF2B5EF4-FFF2-40B4-BE49-F238E27FC236}">
                  <a16:creationId xmlns:a16="http://schemas.microsoft.com/office/drawing/2014/main" id="{275213AC-5A9B-C5A1-7C72-1FAA3301E555}"/>
                </a:ext>
              </a:extLst>
            </p:cNvPr>
            <p:cNvSpPr/>
            <p:nvPr/>
          </p:nvSpPr>
          <p:spPr>
            <a:xfrm rot="10800000">
              <a:off x="5348987" y="3618688"/>
              <a:ext cx="438459" cy="792026"/>
            </a:xfrm>
            <a:prstGeom prst="blockArc">
              <a:avLst>
                <a:gd name="adj1" fmla="val 10800000"/>
                <a:gd name="adj2" fmla="val 378009"/>
                <a:gd name="adj3" fmla="val 8258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FC493DE6-A444-6AFB-E377-A5CFE020CD9F}"/>
              </a:ext>
            </a:extLst>
          </p:cNvPr>
          <p:cNvGrpSpPr/>
          <p:nvPr/>
        </p:nvGrpSpPr>
        <p:grpSpPr>
          <a:xfrm rot="19970228">
            <a:off x="5690914" y="4981007"/>
            <a:ext cx="381539" cy="936105"/>
            <a:chOff x="5290216" y="3618688"/>
            <a:chExt cx="556001" cy="1364148"/>
          </a:xfrm>
        </p:grpSpPr>
        <p:pic>
          <p:nvPicPr>
            <p:cNvPr id="21" name="Picture 6" descr="C:\Users\AKAII\Desktop\hams2.png">
              <a:extLst>
                <a:ext uri="{FF2B5EF4-FFF2-40B4-BE49-F238E27FC236}">
                  <a16:creationId xmlns:a16="http://schemas.microsoft.com/office/drawing/2014/main" id="{E9FD9AED-BDD8-8404-C0D9-21AC29F46D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0216" y="4393991"/>
              <a:ext cx="556001" cy="588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막힌 원호 21">
              <a:extLst>
                <a:ext uri="{FF2B5EF4-FFF2-40B4-BE49-F238E27FC236}">
                  <a16:creationId xmlns:a16="http://schemas.microsoft.com/office/drawing/2014/main" id="{17040259-59B7-6F54-F8D0-3603193FB99C}"/>
                </a:ext>
              </a:extLst>
            </p:cNvPr>
            <p:cNvSpPr/>
            <p:nvPr/>
          </p:nvSpPr>
          <p:spPr>
            <a:xfrm rot="10800000">
              <a:off x="5348987" y="3618688"/>
              <a:ext cx="438459" cy="792026"/>
            </a:xfrm>
            <a:prstGeom prst="blockArc">
              <a:avLst>
                <a:gd name="adj1" fmla="val 10800000"/>
                <a:gd name="adj2" fmla="val 378009"/>
                <a:gd name="adj3" fmla="val 8258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03467E88-DF27-8684-9F01-23F1F6057DB4}"/>
              </a:ext>
            </a:extLst>
          </p:cNvPr>
          <p:cNvGrpSpPr/>
          <p:nvPr/>
        </p:nvGrpSpPr>
        <p:grpSpPr>
          <a:xfrm>
            <a:off x="2574115" y="4562395"/>
            <a:ext cx="1075689" cy="692441"/>
            <a:chOff x="4096678" y="2260997"/>
            <a:chExt cx="1887049" cy="1214729"/>
          </a:xfrm>
        </p:grpSpPr>
        <p:pic>
          <p:nvPicPr>
            <p:cNvPr id="24" name="그림 23" descr="컵, 커피, 식탁용기구, 어두운이(가) 표시된 사진&#10;&#10;자동 생성된 설명">
              <a:extLst>
                <a:ext uri="{FF2B5EF4-FFF2-40B4-BE49-F238E27FC236}">
                  <a16:creationId xmlns:a16="http://schemas.microsoft.com/office/drawing/2014/main" id="{ECB22CB1-3A06-C9C8-9DD8-8CCC6E8FA9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96678" y="2263662"/>
              <a:ext cx="1165073" cy="928647"/>
            </a:xfrm>
            <a:prstGeom prst="rect">
              <a:avLst/>
            </a:prstGeom>
          </p:spPr>
        </p:pic>
        <p:pic>
          <p:nvPicPr>
            <p:cNvPr id="25" name="그림 24" descr="컵, 커피, 식탁용기구, 어두운이(가) 표시된 사진&#10;&#10;자동 생성된 설명">
              <a:extLst>
                <a:ext uri="{FF2B5EF4-FFF2-40B4-BE49-F238E27FC236}">
                  <a16:creationId xmlns:a16="http://schemas.microsoft.com/office/drawing/2014/main" id="{D784C599-D1DE-5B34-BCCD-95E490F7C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18654" y="2260997"/>
              <a:ext cx="1165073" cy="928647"/>
            </a:xfrm>
            <a:prstGeom prst="rect">
              <a:avLst/>
            </a:prstGeom>
          </p:spPr>
        </p:pic>
        <p:pic>
          <p:nvPicPr>
            <p:cNvPr id="26" name="그림 25" descr="컵, 커피, 식탁용기구, 어두운이(가) 표시된 사진&#10;&#10;자동 생성된 설명">
              <a:extLst>
                <a:ext uri="{FF2B5EF4-FFF2-40B4-BE49-F238E27FC236}">
                  <a16:creationId xmlns:a16="http://schemas.microsoft.com/office/drawing/2014/main" id="{4541163F-479E-B5E6-A529-10B9AAEB6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34053" y="2547079"/>
              <a:ext cx="1165073" cy="928647"/>
            </a:xfrm>
            <a:prstGeom prst="rect">
              <a:avLst/>
            </a:prstGeom>
          </p:spPr>
        </p:pic>
      </p:grpSp>
      <p:pic>
        <p:nvPicPr>
          <p:cNvPr id="28" name="그림 27" descr="컵, 커피, 식탁용기구, 어두운이(가) 표시된 사진&#10;&#10;자동 생성된 설명">
            <a:extLst>
              <a:ext uri="{FF2B5EF4-FFF2-40B4-BE49-F238E27FC236}">
                <a16:creationId xmlns:a16="http://schemas.microsoft.com/office/drawing/2014/main" id="{2540A8C4-6051-B414-3BC0-F0711498CE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0001" y="4576107"/>
            <a:ext cx="664135" cy="529364"/>
          </a:xfrm>
          <a:prstGeom prst="rect">
            <a:avLst/>
          </a:prstGeom>
        </p:spPr>
      </p:pic>
      <p:pic>
        <p:nvPicPr>
          <p:cNvPr id="29" name="그림 28" descr="컵, 커피, 식탁용기구, 어두운이(가) 표시된 사진&#10;&#10;자동 생성된 설명">
            <a:extLst>
              <a:ext uri="{FF2B5EF4-FFF2-40B4-BE49-F238E27FC236}">
                <a16:creationId xmlns:a16="http://schemas.microsoft.com/office/drawing/2014/main" id="{4DB59BEF-6D5A-054D-7F1C-C164E18D6C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313" y="4521810"/>
            <a:ext cx="664135" cy="529364"/>
          </a:xfrm>
          <a:prstGeom prst="rect">
            <a:avLst/>
          </a:prstGeom>
        </p:spPr>
      </p:pic>
      <p:pic>
        <p:nvPicPr>
          <p:cNvPr id="30" name="그림 29" descr="컵, 커피, 식탁용기구, 어두운이(가) 표시된 사진&#10;&#10;자동 생성된 설명">
            <a:extLst>
              <a:ext uri="{FF2B5EF4-FFF2-40B4-BE49-F238E27FC236}">
                <a16:creationId xmlns:a16="http://schemas.microsoft.com/office/drawing/2014/main" id="{6819BB03-E3D3-BC72-F275-1D3A98BFFB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2230" y="6034267"/>
            <a:ext cx="664135" cy="5293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CD569B-BA20-3566-A83C-AC3002092140}"/>
              </a:ext>
            </a:extLst>
          </p:cNvPr>
          <p:cNvSpPr txBox="1"/>
          <p:nvPr/>
        </p:nvSpPr>
        <p:spPr>
          <a:xfrm>
            <a:off x="561677" y="4093985"/>
            <a:ext cx="6623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팀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9C78AC-2913-DC7B-9A44-A23571DCE08D}"/>
              </a:ext>
            </a:extLst>
          </p:cNvPr>
          <p:cNvSpPr txBox="1"/>
          <p:nvPr/>
        </p:nvSpPr>
        <p:spPr>
          <a:xfrm>
            <a:off x="7047799" y="4093985"/>
            <a:ext cx="6623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팀</a:t>
            </a:r>
          </a:p>
        </p:txBody>
      </p:sp>
    </p:spTree>
    <p:extLst>
      <p:ext uri="{BB962C8B-B14F-4D97-AF65-F5344CB8AC3E}">
        <p14:creationId xmlns:p14="http://schemas.microsoft.com/office/powerpoint/2010/main" val="39497011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(3) 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게임하기</a:t>
            </a:r>
            <a:endParaRPr kumimoji="1" sz="3200" b="1" spc="-150" dirty="0">
              <a:solidFill>
                <a:schemeClr val="lt1"/>
              </a:solidFill>
              <a:latin typeface="Malgun Gothic"/>
              <a:ea typeface="Malgun Gothic"/>
              <a:cs typeface="+mn-cs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1D55158-82A0-811F-30A1-94FCC433B7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7506" y="2536521"/>
            <a:ext cx="5696825" cy="4027110"/>
          </a:xfrm>
          <a:prstGeom prst="rect">
            <a:avLst/>
          </a:prstGeom>
        </p:spPr>
      </p:pic>
      <p:sp>
        <p:nvSpPr>
          <p:cNvPr id="2" name="타원 1">
            <a:extLst>
              <a:ext uri="{FF2B5EF4-FFF2-40B4-BE49-F238E27FC236}">
                <a16:creationId xmlns:a16="http://schemas.microsoft.com/office/drawing/2014/main" id="{61AD83B5-5A4B-B0E0-B9D8-505BBE51CC67}"/>
              </a:ext>
            </a:extLst>
          </p:cNvPr>
          <p:cNvSpPr/>
          <p:nvPr/>
        </p:nvSpPr>
        <p:spPr>
          <a:xfrm>
            <a:off x="311484" y="1298840"/>
            <a:ext cx="540000" cy="540000"/>
          </a:xfrm>
          <a:prstGeom prst="ellipse">
            <a:avLst/>
          </a:prstGeom>
          <a:solidFill>
            <a:srgbClr val="3F5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3</a:t>
            </a:r>
            <a:endParaRPr lang="ko-KR" altLang="en-US" sz="2800" b="1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C1A90-234E-9B6D-57D2-656035230681}"/>
              </a:ext>
            </a:extLst>
          </p:cNvPr>
          <p:cNvSpPr txBox="1"/>
          <p:nvPr/>
        </p:nvSpPr>
        <p:spPr>
          <a:xfrm>
            <a:off x="892858" y="1338038"/>
            <a:ext cx="72122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제한 시간 내에 더 많은 컵을 옮긴 팀이 승리합니다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90" name="그림 89" descr="컵, 커피, 식탁용기구, 어두운이(가) 표시된 사진&#10;&#10;자동 생성된 설명">
            <a:extLst>
              <a:ext uri="{FF2B5EF4-FFF2-40B4-BE49-F238E27FC236}">
                <a16:creationId xmlns:a16="http://schemas.microsoft.com/office/drawing/2014/main" id="{96679129-E8CC-2E80-58A2-B5D12FF8A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1000" y="2844559"/>
            <a:ext cx="664135" cy="529364"/>
          </a:xfrm>
          <a:prstGeom prst="rect">
            <a:avLst/>
          </a:prstGeom>
        </p:spPr>
      </p:pic>
      <p:pic>
        <p:nvPicPr>
          <p:cNvPr id="92" name="그림 91" descr="컵, 커피, 식탁용기구, 어두운이(가) 표시된 사진&#10;&#10;자동 생성된 설명">
            <a:extLst>
              <a:ext uri="{FF2B5EF4-FFF2-40B4-BE49-F238E27FC236}">
                <a16:creationId xmlns:a16="http://schemas.microsoft.com/office/drawing/2014/main" id="{C44DC76B-EA17-606F-A16F-C359EA870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7960" y="4109119"/>
            <a:ext cx="664135" cy="529364"/>
          </a:xfrm>
          <a:prstGeom prst="rect">
            <a:avLst/>
          </a:prstGeom>
        </p:spPr>
      </p:pic>
      <p:pic>
        <p:nvPicPr>
          <p:cNvPr id="118" name="그림 117" descr="컵, 커피, 식탁용기구, 어두운이(가) 표시된 사진&#10;&#10;자동 생성된 설명">
            <a:extLst>
              <a:ext uri="{FF2B5EF4-FFF2-40B4-BE49-F238E27FC236}">
                <a16:creationId xmlns:a16="http://schemas.microsoft.com/office/drawing/2014/main" id="{82CE8F96-93E6-B3D1-D9FB-0F8D8FBE62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9749" y="5952583"/>
            <a:ext cx="664135" cy="529364"/>
          </a:xfrm>
          <a:prstGeom prst="rect">
            <a:avLst/>
          </a:pr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C84E13BE-866F-9930-5D5F-77CB112943A5}"/>
              </a:ext>
            </a:extLst>
          </p:cNvPr>
          <p:cNvGrpSpPr/>
          <p:nvPr/>
        </p:nvGrpSpPr>
        <p:grpSpPr>
          <a:xfrm>
            <a:off x="4779223" y="4168028"/>
            <a:ext cx="1075689" cy="692441"/>
            <a:chOff x="4096678" y="2260997"/>
            <a:chExt cx="1887049" cy="1214729"/>
          </a:xfrm>
        </p:grpSpPr>
        <p:pic>
          <p:nvPicPr>
            <p:cNvPr id="6" name="그림 5" descr="컵, 커피, 식탁용기구, 어두운이(가) 표시된 사진&#10;&#10;자동 생성된 설명">
              <a:extLst>
                <a:ext uri="{FF2B5EF4-FFF2-40B4-BE49-F238E27FC236}">
                  <a16:creationId xmlns:a16="http://schemas.microsoft.com/office/drawing/2014/main" id="{1988D144-46A7-A7C7-68AC-5E43C70845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96678" y="2263662"/>
              <a:ext cx="1165073" cy="928647"/>
            </a:xfrm>
            <a:prstGeom prst="rect">
              <a:avLst/>
            </a:prstGeom>
          </p:spPr>
        </p:pic>
        <p:pic>
          <p:nvPicPr>
            <p:cNvPr id="9" name="그림 8" descr="컵, 커피, 식탁용기구, 어두운이(가) 표시된 사진&#10;&#10;자동 생성된 설명">
              <a:extLst>
                <a:ext uri="{FF2B5EF4-FFF2-40B4-BE49-F238E27FC236}">
                  <a16:creationId xmlns:a16="http://schemas.microsoft.com/office/drawing/2014/main" id="{9036206D-FF4E-09E5-9C03-71897A9A5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18654" y="2260997"/>
              <a:ext cx="1165073" cy="928647"/>
            </a:xfrm>
            <a:prstGeom prst="rect">
              <a:avLst/>
            </a:prstGeom>
          </p:spPr>
        </p:pic>
        <p:pic>
          <p:nvPicPr>
            <p:cNvPr id="10" name="그림 9" descr="컵, 커피, 식탁용기구, 어두운이(가) 표시된 사진&#10;&#10;자동 생성된 설명">
              <a:extLst>
                <a:ext uri="{FF2B5EF4-FFF2-40B4-BE49-F238E27FC236}">
                  <a16:creationId xmlns:a16="http://schemas.microsoft.com/office/drawing/2014/main" id="{E354084F-14FA-0222-7108-76F94DD38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34053" y="2547079"/>
              <a:ext cx="1165073" cy="928647"/>
            </a:xfrm>
            <a:prstGeom prst="rect">
              <a:avLst/>
            </a:prstGeom>
          </p:spPr>
        </p:pic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52342988-F0EA-0EB5-5712-DA9E1F0DD236}"/>
              </a:ext>
            </a:extLst>
          </p:cNvPr>
          <p:cNvGrpSpPr/>
          <p:nvPr/>
        </p:nvGrpSpPr>
        <p:grpSpPr>
          <a:xfrm rot="19914903">
            <a:off x="1824124" y="3120516"/>
            <a:ext cx="381539" cy="936105"/>
            <a:chOff x="5290216" y="3618688"/>
            <a:chExt cx="556001" cy="1364148"/>
          </a:xfrm>
        </p:grpSpPr>
        <p:pic>
          <p:nvPicPr>
            <p:cNvPr id="12" name="Picture 6" descr="C:\Users\AKAII\Desktop\hams2.png">
              <a:extLst>
                <a:ext uri="{FF2B5EF4-FFF2-40B4-BE49-F238E27FC236}">
                  <a16:creationId xmlns:a16="http://schemas.microsoft.com/office/drawing/2014/main" id="{605D5AD3-7BCA-9C36-5D5C-14AA4F6732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0216" y="4393991"/>
              <a:ext cx="556001" cy="588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막힌 원호 12">
              <a:extLst>
                <a:ext uri="{FF2B5EF4-FFF2-40B4-BE49-F238E27FC236}">
                  <a16:creationId xmlns:a16="http://schemas.microsoft.com/office/drawing/2014/main" id="{97691B70-550D-14C1-2E3D-DE7263ADB76E}"/>
                </a:ext>
              </a:extLst>
            </p:cNvPr>
            <p:cNvSpPr/>
            <p:nvPr/>
          </p:nvSpPr>
          <p:spPr>
            <a:xfrm rot="10800000">
              <a:off x="5348987" y="3618688"/>
              <a:ext cx="438459" cy="792026"/>
            </a:xfrm>
            <a:prstGeom prst="blockArc">
              <a:avLst>
                <a:gd name="adj1" fmla="val 10800000"/>
                <a:gd name="adj2" fmla="val 378009"/>
                <a:gd name="adj3" fmla="val 8258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E9D6F322-BFEA-94A7-C9F3-1B3FC6CA4753}"/>
              </a:ext>
            </a:extLst>
          </p:cNvPr>
          <p:cNvGrpSpPr/>
          <p:nvPr/>
        </p:nvGrpSpPr>
        <p:grpSpPr>
          <a:xfrm rot="13267015">
            <a:off x="5608152" y="3589911"/>
            <a:ext cx="381539" cy="936105"/>
            <a:chOff x="5290216" y="3618688"/>
            <a:chExt cx="556001" cy="1364148"/>
          </a:xfrm>
        </p:grpSpPr>
        <p:pic>
          <p:nvPicPr>
            <p:cNvPr id="15" name="Picture 6" descr="C:\Users\AKAII\Desktop\hams2.png">
              <a:extLst>
                <a:ext uri="{FF2B5EF4-FFF2-40B4-BE49-F238E27FC236}">
                  <a16:creationId xmlns:a16="http://schemas.microsoft.com/office/drawing/2014/main" id="{A55EC865-A9E2-B653-D23E-C10E4634CE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0216" y="4393991"/>
              <a:ext cx="556001" cy="588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막힌 원호 15">
              <a:extLst>
                <a:ext uri="{FF2B5EF4-FFF2-40B4-BE49-F238E27FC236}">
                  <a16:creationId xmlns:a16="http://schemas.microsoft.com/office/drawing/2014/main" id="{EC1EBBAB-A54F-FE65-FF8E-E8F448C65DB2}"/>
                </a:ext>
              </a:extLst>
            </p:cNvPr>
            <p:cNvSpPr/>
            <p:nvPr/>
          </p:nvSpPr>
          <p:spPr>
            <a:xfrm rot="10800000">
              <a:off x="5348987" y="3618688"/>
              <a:ext cx="438459" cy="792026"/>
            </a:xfrm>
            <a:prstGeom prst="blockArc">
              <a:avLst>
                <a:gd name="adj1" fmla="val 10800000"/>
                <a:gd name="adj2" fmla="val 378009"/>
                <a:gd name="adj3" fmla="val 8258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E6815324-E5AF-AC62-11EB-ADB6A674ACD9}"/>
              </a:ext>
            </a:extLst>
          </p:cNvPr>
          <p:cNvGrpSpPr/>
          <p:nvPr/>
        </p:nvGrpSpPr>
        <p:grpSpPr>
          <a:xfrm rot="1988077">
            <a:off x="2355725" y="4771546"/>
            <a:ext cx="381539" cy="936105"/>
            <a:chOff x="5290216" y="3618688"/>
            <a:chExt cx="556001" cy="1364148"/>
          </a:xfrm>
        </p:grpSpPr>
        <p:pic>
          <p:nvPicPr>
            <p:cNvPr id="18" name="Picture 6" descr="C:\Users\AKAII\Desktop\hams2.png">
              <a:extLst>
                <a:ext uri="{FF2B5EF4-FFF2-40B4-BE49-F238E27FC236}">
                  <a16:creationId xmlns:a16="http://schemas.microsoft.com/office/drawing/2014/main" id="{8771399B-8B09-C56A-529E-B0406C3251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0216" y="4393991"/>
              <a:ext cx="556001" cy="588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막힌 원호 18">
              <a:extLst>
                <a:ext uri="{FF2B5EF4-FFF2-40B4-BE49-F238E27FC236}">
                  <a16:creationId xmlns:a16="http://schemas.microsoft.com/office/drawing/2014/main" id="{275213AC-5A9B-C5A1-7C72-1FAA3301E555}"/>
                </a:ext>
              </a:extLst>
            </p:cNvPr>
            <p:cNvSpPr/>
            <p:nvPr/>
          </p:nvSpPr>
          <p:spPr>
            <a:xfrm rot="10800000">
              <a:off x="5348987" y="3618688"/>
              <a:ext cx="438459" cy="792026"/>
            </a:xfrm>
            <a:prstGeom prst="blockArc">
              <a:avLst>
                <a:gd name="adj1" fmla="val 10800000"/>
                <a:gd name="adj2" fmla="val 378009"/>
                <a:gd name="adj3" fmla="val 8258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FC493DE6-A444-6AFB-E377-A5CFE020CD9F}"/>
              </a:ext>
            </a:extLst>
          </p:cNvPr>
          <p:cNvGrpSpPr/>
          <p:nvPr/>
        </p:nvGrpSpPr>
        <p:grpSpPr>
          <a:xfrm rot="19970228">
            <a:off x="5690914" y="4981007"/>
            <a:ext cx="381539" cy="936105"/>
            <a:chOff x="5290216" y="3618688"/>
            <a:chExt cx="556001" cy="1364148"/>
          </a:xfrm>
        </p:grpSpPr>
        <p:pic>
          <p:nvPicPr>
            <p:cNvPr id="21" name="Picture 6" descr="C:\Users\AKAII\Desktop\hams2.png">
              <a:extLst>
                <a:ext uri="{FF2B5EF4-FFF2-40B4-BE49-F238E27FC236}">
                  <a16:creationId xmlns:a16="http://schemas.microsoft.com/office/drawing/2014/main" id="{E9FD9AED-BDD8-8404-C0D9-21AC29F46D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0216" y="4393991"/>
              <a:ext cx="556001" cy="588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막힌 원호 21">
              <a:extLst>
                <a:ext uri="{FF2B5EF4-FFF2-40B4-BE49-F238E27FC236}">
                  <a16:creationId xmlns:a16="http://schemas.microsoft.com/office/drawing/2014/main" id="{17040259-59B7-6F54-F8D0-3603193FB99C}"/>
                </a:ext>
              </a:extLst>
            </p:cNvPr>
            <p:cNvSpPr/>
            <p:nvPr/>
          </p:nvSpPr>
          <p:spPr>
            <a:xfrm rot="10800000">
              <a:off x="5348987" y="3618688"/>
              <a:ext cx="438459" cy="792026"/>
            </a:xfrm>
            <a:prstGeom prst="blockArc">
              <a:avLst>
                <a:gd name="adj1" fmla="val 10800000"/>
                <a:gd name="adj2" fmla="val 378009"/>
                <a:gd name="adj3" fmla="val 8258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03467E88-DF27-8684-9F01-23F1F6057DB4}"/>
              </a:ext>
            </a:extLst>
          </p:cNvPr>
          <p:cNvGrpSpPr/>
          <p:nvPr/>
        </p:nvGrpSpPr>
        <p:grpSpPr>
          <a:xfrm>
            <a:off x="2574115" y="4562395"/>
            <a:ext cx="1075689" cy="692441"/>
            <a:chOff x="4096678" y="2260997"/>
            <a:chExt cx="1887049" cy="1214729"/>
          </a:xfrm>
        </p:grpSpPr>
        <p:pic>
          <p:nvPicPr>
            <p:cNvPr id="24" name="그림 23" descr="컵, 커피, 식탁용기구, 어두운이(가) 표시된 사진&#10;&#10;자동 생성된 설명">
              <a:extLst>
                <a:ext uri="{FF2B5EF4-FFF2-40B4-BE49-F238E27FC236}">
                  <a16:creationId xmlns:a16="http://schemas.microsoft.com/office/drawing/2014/main" id="{ECB22CB1-3A06-C9C8-9DD8-8CCC6E8FA9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96678" y="2263662"/>
              <a:ext cx="1165073" cy="928647"/>
            </a:xfrm>
            <a:prstGeom prst="rect">
              <a:avLst/>
            </a:prstGeom>
          </p:spPr>
        </p:pic>
        <p:pic>
          <p:nvPicPr>
            <p:cNvPr id="25" name="그림 24" descr="컵, 커피, 식탁용기구, 어두운이(가) 표시된 사진&#10;&#10;자동 생성된 설명">
              <a:extLst>
                <a:ext uri="{FF2B5EF4-FFF2-40B4-BE49-F238E27FC236}">
                  <a16:creationId xmlns:a16="http://schemas.microsoft.com/office/drawing/2014/main" id="{D784C599-D1DE-5B34-BCCD-95E490F7C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18654" y="2260997"/>
              <a:ext cx="1165073" cy="928647"/>
            </a:xfrm>
            <a:prstGeom prst="rect">
              <a:avLst/>
            </a:prstGeom>
          </p:spPr>
        </p:pic>
        <p:pic>
          <p:nvPicPr>
            <p:cNvPr id="26" name="그림 25" descr="컵, 커피, 식탁용기구, 어두운이(가) 표시된 사진&#10;&#10;자동 생성된 설명">
              <a:extLst>
                <a:ext uri="{FF2B5EF4-FFF2-40B4-BE49-F238E27FC236}">
                  <a16:creationId xmlns:a16="http://schemas.microsoft.com/office/drawing/2014/main" id="{4541163F-479E-B5E6-A529-10B9AAEB6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34053" y="2547079"/>
              <a:ext cx="1165073" cy="928647"/>
            </a:xfrm>
            <a:prstGeom prst="rect">
              <a:avLst/>
            </a:prstGeom>
          </p:spPr>
        </p:pic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9F44811D-2223-246A-B227-2DDA2DEFFCA2}"/>
              </a:ext>
            </a:extLst>
          </p:cNvPr>
          <p:cNvGrpSpPr/>
          <p:nvPr/>
        </p:nvGrpSpPr>
        <p:grpSpPr>
          <a:xfrm>
            <a:off x="5140001" y="4574588"/>
            <a:ext cx="1075689" cy="692441"/>
            <a:chOff x="4096678" y="2260997"/>
            <a:chExt cx="1887049" cy="1214729"/>
          </a:xfrm>
        </p:grpSpPr>
        <p:pic>
          <p:nvPicPr>
            <p:cNvPr id="28" name="그림 27" descr="컵, 커피, 식탁용기구, 어두운이(가) 표시된 사진&#10;&#10;자동 생성된 설명">
              <a:extLst>
                <a:ext uri="{FF2B5EF4-FFF2-40B4-BE49-F238E27FC236}">
                  <a16:creationId xmlns:a16="http://schemas.microsoft.com/office/drawing/2014/main" id="{2540A8C4-6051-B414-3BC0-F0711498C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96678" y="2263662"/>
              <a:ext cx="1165073" cy="928647"/>
            </a:xfrm>
            <a:prstGeom prst="rect">
              <a:avLst/>
            </a:prstGeom>
          </p:spPr>
        </p:pic>
        <p:pic>
          <p:nvPicPr>
            <p:cNvPr id="29" name="그림 28" descr="컵, 커피, 식탁용기구, 어두운이(가) 표시된 사진&#10;&#10;자동 생성된 설명">
              <a:extLst>
                <a:ext uri="{FF2B5EF4-FFF2-40B4-BE49-F238E27FC236}">
                  <a16:creationId xmlns:a16="http://schemas.microsoft.com/office/drawing/2014/main" id="{4DB59BEF-6D5A-054D-7F1C-C164E18D6C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18654" y="2260997"/>
              <a:ext cx="1165073" cy="928647"/>
            </a:xfrm>
            <a:prstGeom prst="rect">
              <a:avLst/>
            </a:prstGeom>
          </p:spPr>
        </p:pic>
        <p:pic>
          <p:nvPicPr>
            <p:cNvPr id="30" name="그림 29" descr="컵, 커피, 식탁용기구, 어두운이(가) 표시된 사진&#10;&#10;자동 생성된 설명">
              <a:extLst>
                <a:ext uri="{FF2B5EF4-FFF2-40B4-BE49-F238E27FC236}">
                  <a16:creationId xmlns:a16="http://schemas.microsoft.com/office/drawing/2014/main" id="{6819BB03-E3D3-BC72-F275-1D3A98BFFB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34053" y="2547079"/>
              <a:ext cx="1165073" cy="928647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5CD569B-BA20-3566-A83C-AC3002092140}"/>
              </a:ext>
            </a:extLst>
          </p:cNvPr>
          <p:cNvSpPr txBox="1"/>
          <p:nvPr/>
        </p:nvSpPr>
        <p:spPr>
          <a:xfrm>
            <a:off x="561677" y="4093985"/>
            <a:ext cx="6623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팀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9C78AC-2913-DC7B-9A44-A23571DCE08D}"/>
              </a:ext>
            </a:extLst>
          </p:cNvPr>
          <p:cNvSpPr txBox="1"/>
          <p:nvPr/>
        </p:nvSpPr>
        <p:spPr>
          <a:xfrm>
            <a:off x="7047799" y="4093985"/>
            <a:ext cx="6623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팀</a:t>
            </a:r>
          </a:p>
        </p:txBody>
      </p:sp>
    </p:spTree>
    <p:extLst>
      <p:ext uri="{BB962C8B-B14F-4D97-AF65-F5344CB8AC3E}">
        <p14:creationId xmlns:p14="http://schemas.microsoft.com/office/powerpoint/2010/main" val="3148021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7"/>
          <p:cNvSpPr/>
          <p:nvPr/>
        </p:nvSpPr>
        <p:spPr>
          <a:xfrm>
            <a:off x="818676" y="2156088"/>
            <a:ext cx="7267500" cy="3094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0000" bIns="45700" anchor="t" anchorCtr="0">
            <a:spAutoFit/>
          </a:bodyPr>
          <a:lstStyle/>
          <a:p>
            <a:pPr marL="182562" marR="0" lvl="0" indent="-182562" algn="l" rtl="0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ko-KR" altLang="en-US" sz="1800" b="1" spc="-150" dirty="0">
                <a:solidFill>
                  <a:schemeClr val="dk1"/>
                </a:solidFill>
                <a:latin typeface="+mj-ea"/>
                <a:ea typeface="+mj-ea"/>
              </a:rPr>
              <a:t>햄스터 로봇 조종을 어떤 방법으로 했나요</a:t>
            </a:r>
            <a:r>
              <a:rPr lang="en-US" altLang="ko-KR" sz="1800" b="1" spc="-150" dirty="0">
                <a:solidFill>
                  <a:schemeClr val="dk1"/>
                </a:solidFill>
                <a:latin typeface="+mj-ea"/>
                <a:ea typeface="+mj-ea"/>
              </a:rPr>
              <a:t>? </a:t>
            </a:r>
            <a:r>
              <a:rPr lang="ko-KR" altLang="en-US" sz="1800" b="1" spc="-150" dirty="0">
                <a:solidFill>
                  <a:schemeClr val="dk1"/>
                </a:solidFill>
                <a:latin typeface="+mj-ea"/>
                <a:ea typeface="+mj-ea"/>
              </a:rPr>
              <a:t>바꿀 수 있는 방법은 없을까요</a:t>
            </a:r>
            <a:r>
              <a:rPr lang="en-US" altLang="ko-KR" sz="1800" b="1" spc="-150" dirty="0">
                <a:solidFill>
                  <a:schemeClr val="dk1"/>
                </a:solidFill>
                <a:latin typeface="+mj-ea"/>
                <a:ea typeface="+mj-ea"/>
              </a:rPr>
              <a:t>?</a:t>
            </a:r>
            <a:r>
              <a:rPr lang="ko-KR" altLang="en-US" sz="1800" b="1" spc="-150" dirty="0">
                <a:solidFill>
                  <a:schemeClr val="dk1"/>
                </a:solidFill>
                <a:latin typeface="+mj-ea"/>
                <a:ea typeface="+mj-ea"/>
              </a:rPr>
              <a:t> </a:t>
            </a:r>
            <a:endParaRPr sz="1800" b="1" spc="-150" dirty="0">
              <a:solidFill>
                <a:schemeClr val="dk1"/>
              </a:solidFill>
              <a:latin typeface="+mj-ea"/>
              <a:ea typeface="+mj-ea"/>
            </a:endParaRPr>
          </a:p>
          <a:p>
            <a:pPr marL="182562" marR="0" lvl="0" indent="-182562" algn="l" rtl="0">
              <a:lnSpc>
                <a:spcPct val="155555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ko-KR" altLang="en-US" sz="1800" b="1" spc="-150" dirty="0">
                <a:solidFill>
                  <a:schemeClr val="dk1"/>
                </a:solidFill>
                <a:latin typeface="+mj-ea"/>
                <a:ea typeface="+mj-ea"/>
              </a:rPr>
              <a:t>제한 시간은 충분했나요</a:t>
            </a:r>
            <a:r>
              <a:rPr lang="en-US" altLang="ko-KR" sz="1800" b="1" spc="-150" dirty="0">
                <a:solidFill>
                  <a:schemeClr val="dk1"/>
                </a:solidFill>
                <a:latin typeface="+mj-ea"/>
                <a:ea typeface="+mj-ea"/>
              </a:rPr>
              <a:t>? </a:t>
            </a:r>
            <a:r>
              <a:rPr lang="ko-KR" altLang="en-US" sz="1800" b="1" spc="-150" dirty="0">
                <a:solidFill>
                  <a:schemeClr val="dk1"/>
                </a:solidFill>
                <a:latin typeface="+mj-ea"/>
                <a:ea typeface="+mj-ea"/>
              </a:rPr>
              <a:t>어느 정도의 시간이 적당할까요</a:t>
            </a:r>
            <a:r>
              <a:rPr lang="en-US" altLang="ko-KR" sz="1800" b="1" spc="-150" dirty="0">
                <a:solidFill>
                  <a:schemeClr val="dk1"/>
                </a:solidFill>
                <a:latin typeface="+mj-ea"/>
                <a:ea typeface="+mj-ea"/>
              </a:rPr>
              <a:t>?</a:t>
            </a:r>
            <a:endParaRPr sz="1800" b="1" spc="-150" dirty="0">
              <a:solidFill>
                <a:schemeClr val="dk1"/>
              </a:solidFill>
              <a:latin typeface="+mj-ea"/>
              <a:ea typeface="+mj-ea"/>
            </a:endParaRPr>
          </a:p>
          <a:p>
            <a:pPr marL="182562" marR="0" lvl="0" indent="-182562" algn="l" rtl="0">
              <a:lnSpc>
                <a:spcPct val="155555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ko-KR" altLang="en-US" sz="1800" b="1" spc="-150" dirty="0">
                <a:solidFill>
                  <a:schemeClr val="dk1"/>
                </a:solidFill>
                <a:latin typeface="+mj-ea"/>
                <a:ea typeface="+mj-ea"/>
              </a:rPr>
              <a:t>자신의 팀 쪽에 있는 불만 끄게 할까요</a:t>
            </a:r>
            <a:r>
              <a:rPr lang="en-US" altLang="ko-KR" sz="1800" b="1" spc="-150" dirty="0">
                <a:solidFill>
                  <a:schemeClr val="dk1"/>
                </a:solidFill>
                <a:latin typeface="+mj-ea"/>
                <a:ea typeface="+mj-ea"/>
              </a:rPr>
              <a:t>? </a:t>
            </a:r>
            <a:r>
              <a:rPr lang="ko-KR" altLang="en-US" sz="1800" b="1" spc="-150" dirty="0">
                <a:solidFill>
                  <a:schemeClr val="dk1"/>
                </a:solidFill>
                <a:latin typeface="+mj-ea"/>
                <a:ea typeface="+mj-ea"/>
              </a:rPr>
              <a:t>다른 쪽의 불도 끌 수 있게 할까요</a:t>
            </a:r>
            <a:r>
              <a:rPr lang="en-US" altLang="ko-KR" sz="1800" b="1" spc="-150" dirty="0">
                <a:solidFill>
                  <a:schemeClr val="dk1"/>
                </a:solidFill>
                <a:latin typeface="+mj-ea"/>
                <a:ea typeface="+mj-ea"/>
              </a:rPr>
              <a:t>?</a:t>
            </a:r>
            <a:br>
              <a:rPr lang="en-US" altLang="ko-KR" sz="1800" b="1" spc="-150" dirty="0">
                <a:solidFill>
                  <a:schemeClr val="dk1"/>
                </a:solidFill>
                <a:latin typeface="+mj-ea"/>
                <a:ea typeface="+mj-ea"/>
              </a:rPr>
            </a:br>
            <a:r>
              <a:rPr lang="ko-KR" altLang="en-US" sz="1800" b="1" spc="-150" dirty="0">
                <a:solidFill>
                  <a:schemeClr val="dk1"/>
                </a:solidFill>
                <a:latin typeface="+mj-ea"/>
                <a:ea typeface="+mj-ea"/>
              </a:rPr>
              <a:t>다양한 규칙을 정해서 시합해 봅시다</a:t>
            </a:r>
            <a:r>
              <a:rPr lang="en-US" altLang="ko-KR" sz="1800" b="1" spc="-150" dirty="0">
                <a:solidFill>
                  <a:schemeClr val="dk1"/>
                </a:solidFill>
                <a:latin typeface="+mj-ea"/>
                <a:ea typeface="+mj-ea"/>
              </a:rPr>
              <a:t>.</a:t>
            </a:r>
            <a:endParaRPr sz="1800" b="1" spc="-150" dirty="0">
              <a:solidFill>
                <a:schemeClr val="dk1"/>
              </a:solidFill>
              <a:latin typeface="+mj-ea"/>
              <a:ea typeface="+mj-ea"/>
            </a:endParaRPr>
          </a:p>
          <a:p>
            <a:pPr marL="182562" marR="0" lvl="0" indent="-182562" algn="l" rtl="0">
              <a:lnSpc>
                <a:spcPct val="155555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ko-KR" altLang="en-US" sz="1800" b="1" spc="-150" dirty="0">
                <a:solidFill>
                  <a:schemeClr val="dk1"/>
                </a:solidFill>
                <a:latin typeface="+mj-ea"/>
                <a:ea typeface="+mj-ea"/>
              </a:rPr>
              <a:t>즐거운 활동을 위해 변형한 규칙과 내용은</a:t>
            </a:r>
            <a:r>
              <a:rPr lang="en-US" altLang="ko-KR" sz="1800" b="1" spc="-150" dirty="0">
                <a:solidFill>
                  <a:schemeClr val="dk1"/>
                </a:solidFill>
                <a:latin typeface="+mj-ea"/>
                <a:ea typeface="+mj-ea"/>
              </a:rPr>
              <a:t>?</a:t>
            </a:r>
            <a:br>
              <a:rPr lang="ko-KR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ko-KR" altLang="en-US" sz="1200" b="0" i="0" u="none" strike="noStrike" cap="none" spc="-15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</a:t>
            </a:r>
            <a:r>
              <a:rPr lang="en-US" altLang="ko-KR" sz="1200" b="0" i="0" u="none" strike="noStrike" cap="none" spc="-15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)</a:t>
            </a:r>
            <a:endParaRPr sz="1200" dirty="0">
              <a:solidFill>
                <a:schemeClr val="bg1">
                  <a:lumMod val="65000"/>
                </a:schemeClr>
              </a:solidFill>
              <a:latin typeface="+mj-ea"/>
              <a:ea typeface="+mj-ea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altLang="ko-KR" sz="1600" b="0" i="0" u="none" strike="noStrike" cap="none" dirty="0">
                <a:solidFill>
                  <a:schemeClr val="dk1"/>
                </a:solidFill>
                <a:latin typeface="+mn-ea"/>
                <a:ea typeface="+mn-ea"/>
                <a:cs typeface="Arial"/>
                <a:sym typeface="Arial"/>
              </a:rPr>
              <a:t>   </a:t>
            </a:r>
            <a:r>
              <a:rPr lang="ko-KR" sz="1600" b="0" i="0" u="none" strike="noStrike" cap="none" dirty="0">
                <a:solidFill>
                  <a:schemeClr val="dk1"/>
                </a:solidFill>
                <a:latin typeface="+mn-ea"/>
                <a:ea typeface="+mn-ea"/>
                <a:cs typeface="Arial"/>
                <a:sym typeface="Arial"/>
              </a:rPr>
              <a:t>- </a:t>
            </a:r>
            <a:r>
              <a:rPr lang="ko-KR" sz="1600" dirty="0">
                <a:solidFill>
                  <a:schemeClr val="dk1"/>
                </a:solidFill>
                <a:latin typeface="+mn-ea"/>
                <a:ea typeface="+mn-ea"/>
              </a:rPr>
              <a:t>햄스터 2대가 </a:t>
            </a:r>
            <a:r>
              <a:rPr lang="ko-KR" altLang="en-US" sz="1600" dirty="0">
                <a:solidFill>
                  <a:schemeClr val="dk1"/>
                </a:solidFill>
                <a:latin typeface="+mn-ea"/>
                <a:ea typeface="+mn-ea"/>
              </a:rPr>
              <a:t>컵을 전달하는 과정을 추가한다</a:t>
            </a:r>
            <a:r>
              <a:rPr lang="en-US" altLang="ko-KR" sz="1600" dirty="0">
                <a:solidFill>
                  <a:schemeClr val="dk1"/>
                </a:solidFill>
                <a:latin typeface="+mn-ea"/>
                <a:ea typeface="+mn-ea"/>
              </a:rPr>
              <a:t>.</a:t>
            </a:r>
            <a:endParaRPr sz="1600" b="0" i="0" u="none" strike="noStrike" cap="none" dirty="0">
              <a:solidFill>
                <a:schemeClr val="dk1"/>
              </a:solidFill>
              <a:latin typeface="+mn-ea"/>
              <a:ea typeface="+mn-ea"/>
              <a:cs typeface="Arial"/>
              <a:sym typeface="Arial"/>
            </a:endParaRPr>
          </a:p>
        </p:txBody>
      </p:sp>
      <p:sp>
        <p:nvSpPr>
          <p:cNvPr id="8" name="Google Shape;98;p12">
            <a:extLst>
              <a:ext uri="{FF2B5EF4-FFF2-40B4-BE49-F238E27FC236}">
                <a16:creationId xmlns:a16="http://schemas.microsoft.com/office/drawing/2014/main" id="{AA706E82-142F-A405-5471-72CF8AB0C7F7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(4) 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게임 변형하기</a:t>
            </a:r>
            <a:endParaRPr kumimoji="1" sz="3200" b="1" spc="-150" dirty="0">
              <a:solidFill>
                <a:schemeClr val="lt1"/>
              </a:solidFill>
              <a:latin typeface="Malgun Gothic"/>
              <a:ea typeface="Malgun Gothic"/>
              <a:cs typeface="+mn-cs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86795108-24DC-E573-61E7-BD1A7DE8660A}"/>
              </a:ext>
            </a:extLst>
          </p:cNvPr>
          <p:cNvGrpSpPr/>
          <p:nvPr/>
        </p:nvGrpSpPr>
        <p:grpSpPr>
          <a:xfrm>
            <a:off x="834125" y="1621516"/>
            <a:ext cx="2020272" cy="421127"/>
            <a:chOff x="834125" y="1319299"/>
            <a:chExt cx="2020272" cy="421127"/>
          </a:xfrm>
        </p:grpSpPr>
        <p:sp>
          <p:nvSpPr>
            <p:cNvPr id="11" name="Google Shape;404;p17">
              <a:extLst>
                <a:ext uri="{FF2B5EF4-FFF2-40B4-BE49-F238E27FC236}">
                  <a16:creationId xmlns:a16="http://schemas.microsoft.com/office/drawing/2014/main" id="{55B317C8-45D2-1AB1-E4EF-0B6C2890AAA8}"/>
                </a:ext>
              </a:extLst>
            </p:cNvPr>
            <p:cNvSpPr txBox="1"/>
            <p:nvPr/>
          </p:nvSpPr>
          <p:spPr>
            <a:xfrm>
              <a:off x="1196075" y="1355745"/>
              <a:ext cx="1658322" cy="3846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lvl="0" indent="0" algn="ctr">
                <a:spcAft>
                  <a:spcPts val="600"/>
                </a:spcAft>
                <a:buSzPts val="2000"/>
                <a:buFont typeface="Arial"/>
                <a:buNone/>
              </a:pPr>
              <a:r>
                <a:rPr lang="ko-KR" altLang="en-US" b="1" spc="-180" dirty="0">
                  <a:solidFill>
                    <a:srgbClr val="00A87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게임을 변형해 봅시다</a:t>
              </a:r>
              <a:endParaRPr b="1" spc="-180" dirty="0">
                <a:solidFill>
                  <a:srgbClr val="00A87D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7" name="그래픽 6">
              <a:extLst>
                <a:ext uri="{FF2B5EF4-FFF2-40B4-BE49-F238E27FC236}">
                  <a16:creationId xmlns:a16="http://schemas.microsoft.com/office/drawing/2014/main" id="{4516D44D-A6DA-1371-7C47-141E6FD92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34125" y="1319299"/>
              <a:ext cx="361950" cy="361950"/>
            </a:xfrm>
            <a:prstGeom prst="rect">
              <a:avLst/>
            </a:prstGeom>
          </p:spPr>
        </p:pic>
      </p:grpSp>
      <p:pic>
        <p:nvPicPr>
          <p:cNvPr id="2" name="그림 1" descr="컵, 커피, 식탁용기구, 어두운이(가) 표시된 사진&#10;&#10;자동 생성된 설명">
            <a:extLst>
              <a:ext uri="{FF2B5EF4-FFF2-40B4-BE49-F238E27FC236}">
                <a16:creationId xmlns:a16="http://schemas.microsoft.com/office/drawing/2014/main" id="{331B18C1-2F61-5DF3-6BA3-25FF05D98C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0358" y="5680588"/>
            <a:ext cx="664135" cy="529364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FD8C4E2D-4E35-3BD5-E4DD-F637DB9172B0}"/>
              </a:ext>
            </a:extLst>
          </p:cNvPr>
          <p:cNvGrpSpPr/>
          <p:nvPr/>
        </p:nvGrpSpPr>
        <p:grpSpPr>
          <a:xfrm rot="-5400000">
            <a:off x="4825072" y="5483218"/>
            <a:ext cx="381539" cy="936105"/>
            <a:chOff x="5290216" y="3618688"/>
            <a:chExt cx="556001" cy="1364148"/>
          </a:xfrm>
        </p:grpSpPr>
        <p:pic>
          <p:nvPicPr>
            <p:cNvPr id="4" name="Picture 6" descr="C:\Users\AKAII\Desktop\hams2.png">
              <a:extLst>
                <a:ext uri="{FF2B5EF4-FFF2-40B4-BE49-F238E27FC236}">
                  <a16:creationId xmlns:a16="http://schemas.microsoft.com/office/drawing/2014/main" id="{9B42286B-1A83-5712-8F96-174BBD7B84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0216" y="4393991"/>
              <a:ext cx="556001" cy="588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막힌 원호 4">
              <a:extLst>
                <a:ext uri="{FF2B5EF4-FFF2-40B4-BE49-F238E27FC236}">
                  <a16:creationId xmlns:a16="http://schemas.microsoft.com/office/drawing/2014/main" id="{494610C8-3B06-8E21-6EBD-744A979430FA}"/>
                </a:ext>
              </a:extLst>
            </p:cNvPr>
            <p:cNvSpPr/>
            <p:nvPr/>
          </p:nvSpPr>
          <p:spPr>
            <a:xfrm rot="10800000">
              <a:off x="5348987" y="3618688"/>
              <a:ext cx="438459" cy="792026"/>
            </a:xfrm>
            <a:prstGeom prst="blockArc">
              <a:avLst>
                <a:gd name="adj1" fmla="val 10800000"/>
                <a:gd name="adj2" fmla="val 378009"/>
                <a:gd name="adj3" fmla="val 8258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19EDB82E-3BB3-B4FA-A4E6-AA42A68E90C7}"/>
              </a:ext>
            </a:extLst>
          </p:cNvPr>
          <p:cNvGrpSpPr/>
          <p:nvPr/>
        </p:nvGrpSpPr>
        <p:grpSpPr>
          <a:xfrm rot="5400000">
            <a:off x="3831493" y="5471297"/>
            <a:ext cx="381539" cy="936105"/>
            <a:chOff x="5290216" y="3618688"/>
            <a:chExt cx="556001" cy="1364148"/>
          </a:xfrm>
        </p:grpSpPr>
        <p:pic>
          <p:nvPicPr>
            <p:cNvPr id="10" name="Picture 6" descr="C:\Users\AKAII\Desktop\hams2.png">
              <a:extLst>
                <a:ext uri="{FF2B5EF4-FFF2-40B4-BE49-F238E27FC236}">
                  <a16:creationId xmlns:a16="http://schemas.microsoft.com/office/drawing/2014/main" id="{C1AF41B0-657A-9255-6392-EAB4785A70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0216" y="4393991"/>
              <a:ext cx="556001" cy="588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막힌 원호 11">
              <a:extLst>
                <a:ext uri="{FF2B5EF4-FFF2-40B4-BE49-F238E27FC236}">
                  <a16:creationId xmlns:a16="http://schemas.microsoft.com/office/drawing/2014/main" id="{3055259F-F02F-8BF9-9317-3F3C57A80E1A}"/>
                </a:ext>
              </a:extLst>
            </p:cNvPr>
            <p:cNvSpPr/>
            <p:nvPr/>
          </p:nvSpPr>
          <p:spPr>
            <a:xfrm rot="10800000">
              <a:off x="5348987" y="3618688"/>
              <a:ext cx="438459" cy="792026"/>
            </a:xfrm>
            <a:prstGeom prst="blockArc">
              <a:avLst>
                <a:gd name="adj1" fmla="val 10800000"/>
                <a:gd name="adj2" fmla="val 378009"/>
                <a:gd name="adj3" fmla="val 8258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98;p12">
            <a:extLst>
              <a:ext uri="{FF2B5EF4-FFF2-40B4-BE49-F238E27FC236}">
                <a16:creationId xmlns:a16="http://schemas.microsoft.com/office/drawing/2014/main" id="{AA706E82-142F-A405-5471-72CF8AB0C7F7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(4) 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게임 변형하기</a:t>
            </a:r>
            <a:endParaRPr kumimoji="1" sz="3200" b="1" spc="-150" dirty="0">
              <a:solidFill>
                <a:schemeClr val="lt1"/>
              </a:solidFill>
              <a:latin typeface="Malgun Gothic"/>
              <a:ea typeface="Malgun Gothic"/>
              <a:cs typeface="+mn-cs"/>
            </a:endParaRPr>
          </a:p>
        </p:txBody>
      </p:sp>
      <p:pic>
        <p:nvPicPr>
          <p:cNvPr id="2" name="그림 1" descr="텍스트, 사람, 실내, 장식이(가) 표시된 사진&#10;&#10;자동 생성된 설명">
            <a:extLst>
              <a:ext uri="{FF2B5EF4-FFF2-40B4-BE49-F238E27FC236}">
                <a16:creationId xmlns:a16="http://schemas.microsoft.com/office/drawing/2014/main" id="{B4B49FFE-6E56-AE13-BC8D-C8856E22FA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532" y="1287172"/>
            <a:ext cx="3536725" cy="263880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2A20938F-FD46-B21C-F03E-FB20E29571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636" y="1287172"/>
            <a:ext cx="4020502" cy="4440555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F846A47A-334C-9F6A-EF48-136E036FF6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7624" y="5995221"/>
            <a:ext cx="7654290" cy="640080"/>
          </a:xfrm>
          <a:prstGeom prst="rect">
            <a:avLst/>
          </a:prstGeom>
        </p:spPr>
      </p:pic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DB25CDFF-370C-3978-3A4E-0BFE86F29E38}"/>
              </a:ext>
            </a:extLst>
          </p:cNvPr>
          <p:cNvCxnSpPr/>
          <p:nvPr/>
        </p:nvCxnSpPr>
        <p:spPr>
          <a:xfrm flipV="1">
            <a:off x="6228184" y="2151268"/>
            <a:ext cx="1944216" cy="1224136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84E09DB6-B018-2F45-320A-BE4390773745}"/>
              </a:ext>
            </a:extLst>
          </p:cNvPr>
          <p:cNvCxnSpPr/>
          <p:nvPr/>
        </p:nvCxnSpPr>
        <p:spPr>
          <a:xfrm>
            <a:off x="6228184" y="3375404"/>
            <a:ext cx="230425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원호 9">
            <a:extLst>
              <a:ext uri="{FF2B5EF4-FFF2-40B4-BE49-F238E27FC236}">
                <a16:creationId xmlns:a16="http://schemas.microsoft.com/office/drawing/2014/main" id="{4CA894B7-EA3C-2AEE-2B60-938B66DC8CAD}"/>
              </a:ext>
            </a:extLst>
          </p:cNvPr>
          <p:cNvSpPr/>
          <p:nvPr/>
        </p:nvSpPr>
        <p:spPr>
          <a:xfrm>
            <a:off x="5473772" y="2645805"/>
            <a:ext cx="1474492" cy="1474492"/>
          </a:xfrm>
          <a:prstGeom prst="arc">
            <a:avLst>
              <a:gd name="adj1" fmla="val 19599531"/>
              <a:gd name="adj2" fmla="val 0"/>
            </a:avLst>
          </a:prstGeom>
          <a:ln w="38100">
            <a:solidFill>
              <a:schemeClr val="bg1"/>
            </a:solidFill>
            <a:headEnd type="triangle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8D3BDB54-67A6-7BF3-EA43-230DC09760CD}"/>
              </a:ext>
            </a:extLst>
          </p:cNvPr>
          <p:cNvSpPr/>
          <p:nvPr/>
        </p:nvSpPr>
        <p:spPr>
          <a:xfrm>
            <a:off x="6964877" y="3228369"/>
            <a:ext cx="1122218" cy="2883597"/>
          </a:xfrm>
          <a:custGeom>
            <a:avLst/>
            <a:gdLst>
              <a:gd name="connsiteX0" fmla="*/ 1122218 w 1122218"/>
              <a:gd name="connsiteY0" fmla="*/ 2883597 h 2883597"/>
              <a:gd name="connsiteX1" fmla="*/ 528452 w 1122218"/>
              <a:gd name="connsiteY1" fmla="*/ 1612937 h 2883597"/>
              <a:gd name="connsiteX2" fmla="*/ 712519 w 1122218"/>
              <a:gd name="connsiteY2" fmla="*/ 229462 h 2883597"/>
              <a:gd name="connsiteX3" fmla="*/ 0 w 1122218"/>
              <a:gd name="connsiteY3" fmla="*/ 15706 h 2883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2218" h="2883597">
                <a:moveTo>
                  <a:pt x="1122218" y="2883597"/>
                </a:moveTo>
                <a:cubicBezTo>
                  <a:pt x="859476" y="2469445"/>
                  <a:pt x="596735" y="2055293"/>
                  <a:pt x="528452" y="1612937"/>
                </a:cubicBezTo>
                <a:cubicBezTo>
                  <a:pt x="460169" y="1170581"/>
                  <a:pt x="800594" y="495667"/>
                  <a:pt x="712519" y="229462"/>
                </a:cubicBezTo>
                <a:cubicBezTo>
                  <a:pt x="624444" y="-36743"/>
                  <a:pt x="312222" y="-10519"/>
                  <a:pt x="0" y="15706"/>
                </a:cubicBezTo>
              </a:path>
            </a:pathLst>
          </a:cu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BD4617-0A8F-B61F-B59F-8F96C116C9E0}"/>
              </a:ext>
            </a:extLst>
          </p:cNvPr>
          <p:cNvSpPr txBox="1"/>
          <p:nvPr/>
        </p:nvSpPr>
        <p:spPr>
          <a:xfrm>
            <a:off x="5544978" y="270993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왼쪽</a:t>
            </a:r>
            <a:endParaRPr lang="en-US" altLang="ko-KR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6F6575-6EB7-3F9C-5EEA-E7F37E937400}"/>
              </a:ext>
            </a:extLst>
          </p:cNvPr>
          <p:cNvSpPr txBox="1"/>
          <p:nvPr/>
        </p:nvSpPr>
        <p:spPr>
          <a:xfrm>
            <a:off x="7760439" y="134988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오른쪽</a:t>
            </a:r>
            <a:endParaRPr lang="en-US" altLang="ko-KR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89631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(1) </a:t>
            </a:r>
            <a:r>
              <a:rPr kumimoji="1" lang="ko-KR" altLang="en-US" sz="3200" b="1" spc="-150" dirty="0" err="1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게임판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 세팅</a:t>
            </a:r>
            <a:endParaRPr kumimoji="1" sz="3200" b="1" spc="-150" dirty="0">
              <a:solidFill>
                <a:schemeClr val="lt1"/>
              </a:solidFill>
              <a:latin typeface="Malgun Gothic"/>
              <a:ea typeface="Malgun Gothic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40316C-DCD9-4EDB-07BD-7305F4BDFA4A}"/>
              </a:ext>
            </a:extLst>
          </p:cNvPr>
          <p:cNvSpPr txBox="1"/>
          <p:nvPr/>
        </p:nvSpPr>
        <p:spPr>
          <a:xfrm>
            <a:off x="311484" y="1528274"/>
            <a:ext cx="6638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햄스터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S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 로봇과 집게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컵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게임판을 준비합니다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C635A6-80BE-B215-869D-C3723B81B7CF}"/>
              </a:ext>
            </a:extLst>
          </p:cNvPr>
          <p:cNvSpPr txBox="1"/>
          <p:nvPr/>
        </p:nvSpPr>
        <p:spPr>
          <a:xfrm>
            <a:off x="1515304" y="2222732"/>
            <a:ext cx="10935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햄스터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S</a:t>
            </a:r>
            <a:endParaRPr lang="ko-KR" altLang="en-US" sz="2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2D0946-9A4F-25DC-9F6A-26B2E37018A5}"/>
              </a:ext>
            </a:extLst>
          </p:cNvPr>
          <p:cNvSpPr txBox="1"/>
          <p:nvPr/>
        </p:nvSpPr>
        <p:spPr>
          <a:xfrm>
            <a:off x="1515304" y="4075397"/>
            <a:ext cx="22268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집게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dirty="0" err="1">
                <a:latin typeface="맑은 고딕" pitchFamily="50" charset="-127"/>
                <a:ea typeface="맑은 고딕" pitchFamily="50" charset="-127"/>
              </a:rPr>
              <a:t>그리퍼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와</a:t>
            </a: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컵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70C4B8D5-EAA6-3B95-4D5C-2729952AA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656" y="4527741"/>
            <a:ext cx="1464564" cy="1966532"/>
          </a:xfrm>
          <a:prstGeom prst="rect">
            <a:avLst/>
          </a:prstGeom>
        </p:spPr>
      </p:pic>
      <p:pic>
        <p:nvPicPr>
          <p:cNvPr id="11" name="Picture 7" descr="D:\새 폴더 (3)\3.png">
            <a:extLst>
              <a:ext uri="{FF2B5EF4-FFF2-40B4-BE49-F238E27FC236}">
                <a16:creationId xmlns:a16="http://schemas.microsoft.com/office/drawing/2014/main" id="{BAC5E5A1-BCF4-2D31-CC5D-93CC74548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656" y="2630537"/>
            <a:ext cx="1363353" cy="121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82034A8-71DF-AF0F-04CC-16196FB54709}"/>
              </a:ext>
            </a:extLst>
          </p:cNvPr>
          <p:cNvSpPr txBox="1"/>
          <p:nvPr/>
        </p:nvSpPr>
        <p:spPr>
          <a:xfrm>
            <a:off x="4180298" y="2222732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err="1">
                <a:latin typeface="맑은 고딕" pitchFamily="50" charset="-127"/>
                <a:ea typeface="맑은 고딕" pitchFamily="50" charset="-127"/>
              </a:rPr>
              <a:t>게임판</a:t>
            </a:r>
            <a:endParaRPr lang="ko-KR" altLang="en-US" sz="20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CD96BE62-F917-6511-D265-628B7A3975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3369" y="2630537"/>
            <a:ext cx="2929561" cy="207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1349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98;p12">
            <a:extLst>
              <a:ext uri="{FF2B5EF4-FFF2-40B4-BE49-F238E27FC236}">
                <a16:creationId xmlns:a16="http://schemas.microsoft.com/office/drawing/2014/main" id="{AA706E82-142F-A405-5471-72CF8AB0C7F7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(4) 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게임 변형하기</a:t>
            </a:r>
            <a:endParaRPr kumimoji="1" sz="3200" b="1" spc="-150" dirty="0">
              <a:solidFill>
                <a:schemeClr val="lt1"/>
              </a:solidFill>
              <a:latin typeface="Malgun Gothic"/>
              <a:ea typeface="Malgun Gothic"/>
              <a:cs typeface="+mn-cs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78D6A04-5373-8A76-2951-5E161683F0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636" y="1237837"/>
            <a:ext cx="3191364" cy="5579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4576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98;p12">
            <a:extLst>
              <a:ext uri="{FF2B5EF4-FFF2-40B4-BE49-F238E27FC236}">
                <a16:creationId xmlns:a16="http://schemas.microsoft.com/office/drawing/2014/main" id="{AA706E82-142F-A405-5471-72CF8AB0C7F7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(4) 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게임 변형하기</a:t>
            </a:r>
            <a:endParaRPr kumimoji="1" sz="3200" b="1" spc="-150" dirty="0">
              <a:solidFill>
                <a:schemeClr val="lt1"/>
              </a:solidFill>
              <a:latin typeface="Malgun Gothic"/>
              <a:ea typeface="Malgun Gothic"/>
              <a:cs typeface="+mn-cs"/>
            </a:endParaRPr>
          </a:p>
        </p:txBody>
      </p:sp>
      <p:pic>
        <p:nvPicPr>
          <p:cNvPr id="2" name="Picture 4" descr="D:\프로젝트\햄스터\사진 및 그림\햄스터-랜더링파일\top2.png">
            <a:extLst>
              <a:ext uri="{FF2B5EF4-FFF2-40B4-BE49-F238E27FC236}">
                <a16:creationId xmlns:a16="http://schemas.microsoft.com/office/drawing/2014/main" id="{58FCD1C5-96DE-6192-30FB-C6BA53507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80828"/>
            <a:ext cx="1332000" cy="1429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직선 화살표 연결선 2">
            <a:extLst>
              <a:ext uri="{FF2B5EF4-FFF2-40B4-BE49-F238E27FC236}">
                <a16:creationId xmlns:a16="http://schemas.microsoft.com/office/drawing/2014/main" id="{B1D0D8B0-BD4B-6C66-DE6B-83428057A27B}"/>
              </a:ext>
            </a:extLst>
          </p:cNvPr>
          <p:cNvCxnSpPr/>
          <p:nvPr/>
        </p:nvCxnSpPr>
        <p:spPr>
          <a:xfrm flipV="1">
            <a:off x="2843808" y="2050054"/>
            <a:ext cx="0" cy="126014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31FCB66-E7DA-A1E7-6423-6615A5C57348}"/>
              </a:ext>
            </a:extLst>
          </p:cNvPr>
          <p:cNvSpPr txBox="1"/>
          <p:nvPr/>
        </p:nvSpPr>
        <p:spPr>
          <a:xfrm>
            <a:off x="2667317" y="1628800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주행속도</a:t>
            </a:r>
          </a:p>
        </p:txBody>
      </p:sp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E498F142-D723-72D7-3D4B-33CD23ED803F}"/>
              </a:ext>
            </a:extLst>
          </p:cNvPr>
          <p:cNvCxnSpPr/>
          <p:nvPr/>
        </p:nvCxnSpPr>
        <p:spPr>
          <a:xfrm flipV="1">
            <a:off x="1007604" y="2050054"/>
            <a:ext cx="0" cy="126014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E91CFD8-9C84-0BBE-0E67-B543A04991A0}"/>
              </a:ext>
            </a:extLst>
          </p:cNvPr>
          <p:cNvSpPr txBox="1"/>
          <p:nvPr/>
        </p:nvSpPr>
        <p:spPr>
          <a:xfrm>
            <a:off x="179512" y="1628800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주행속도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FCCD06-B13A-46A1-36CC-2B1112A4C957}"/>
              </a:ext>
            </a:extLst>
          </p:cNvPr>
          <p:cNvSpPr txBox="1"/>
          <p:nvPr/>
        </p:nvSpPr>
        <p:spPr>
          <a:xfrm>
            <a:off x="251520" y="4473116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각도</a:t>
            </a:r>
          </a:p>
        </p:txBody>
      </p:sp>
      <p:pic>
        <p:nvPicPr>
          <p:cNvPr id="9" name="Picture 4" descr="D:\프로젝트\햄스터\사진 및 그림\햄스터-랜더링파일\top2.png">
            <a:extLst>
              <a:ext uri="{FF2B5EF4-FFF2-40B4-BE49-F238E27FC236}">
                <a16:creationId xmlns:a16="http://schemas.microsoft.com/office/drawing/2014/main" id="{08E5B404-DAC3-A87A-EE36-0B66137C8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339894"/>
            <a:ext cx="1332000" cy="1429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509D67B4-0DB4-4538-F94C-2A027E703F25}"/>
              </a:ext>
            </a:extLst>
          </p:cNvPr>
          <p:cNvCxnSpPr/>
          <p:nvPr/>
        </p:nvCxnSpPr>
        <p:spPr>
          <a:xfrm flipV="1">
            <a:off x="2843808" y="4509120"/>
            <a:ext cx="0" cy="126014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23959BAB-0FF3-CBA1-C326-B4B03BFC724D}"/>
              </a:ext>
            </a:extLst>
          </p:cNvPr>
          <p:cNvCxnSpPr/>
          <p:nvPr/>
        </p:nvCxnSpPr>
        <p:spPr>
          <a:xfrm flipV="1">
            <a:off x="1007604" y="4509120"/>
            <a:ext cx="0" cy="126014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EA21BF4A-2FBE-BA40-4E78-11BF81E54D67}"/>
              </a:ext>
            </a:extLst>
          </p:cNvPr>
          <p:cNvCxnSpPr/>
          <p:nvPr/>
        </p:nvCxnSpPr>
        <p:spPr>
          <a:xfrm flipV="1">
            <a:off x="719572" y="4833120"/>
            <a:ext cx="0" cy="648000"/>
          </a:xfrm>
          <a:prstGeom prst="straightConnector1">
            <a:avLst/>
          </a:prstGeom>
          <a:ln w="381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D6B02E12-9B9B-02F5-0776-1BEB06223C9F}"/>
              </a:ext>
            </a:extLst>
          </p:cNvPr>
          <p:cNvCxnSpPr/>
          <p:nvPr/>
        </p:nvCxnSpPr>
        <p:spPr>
          <a:xfrm flipV="1">
            <a:off x="3131840" y="4833120"/>
            <a:ext cx="0" cy="64800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81F887C-B893-9489-9064-AA736B9A36FC}"/>
              </a:ext>
            </a:extLst>
          </p:cNvPr>
          <p:cNvSpPr txBox="1"/>
          <p:nvPr/>
        </p:nvSpPr>
        <p:spPr>
          <a:xfrm>
            <a:off x="2955349" y="4473116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각도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928571-5071-6D39-C79B-CDC9034C51E8}"/>
              </a:ext>
            </a:extLst>
          </p:cNvPr>
          <p:cNvSpPr txBox="1"/>
          <p:nvPr/>
        </p:nvSpPr>
        <p:spPr>
          <a:xfrm>
            <a:off x="2667317" y="4083218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주행속도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DDA9FC-AAAE-CB8E-167A-37E04D7A1BBB}"/>
              </a:ext>
            </a:extLst>
          </p:cNvPr>
          <p:cNvSpPr txBox="1"/>
          <p:nvPr/>
        </p:nvSpPr>
        <p:spPr>
          <a:xfrm>
            <a:off x="179512" y="4083218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주행속도</a:t>
            </a:r>
          </a:p>
        </p:txBody>
      </p:sp>
      <p:pic>
        <p:nvPicPr>
          <p:cNvPr id="17" name="그림 16" descr="텍스트, 사람, 실내, 장식이(가) 표시된 사진&#10;&#10;자동 생성된 설명">
            <a:extLst>
              <a:ext uri="{FF2B5EF4-FFF2-40B4-BE49-F238E27FC236}">
                <a16:creationId xmlns:a16="http://schemas.microsoft.com/office/drawing/2014/main" id="{7B47B002-294E-40CC-83D9-E9E3541B7E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532" y="3933056"/>
            <a:ext cx="3536725" cy="2638800"/>
          </a:xfrm>
          <a:prstGeom prst="rect">
            <a:avLst/>
          </a:prstGeom>
        </p:spPr>
      </p:pic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AEB1A2A6-6739-DF96-793F-D14EF62AA9EA}"/>
              </a:ext>
            </a:extLst>
          </p:cNvPr>
          <p:cNvCxnSpPr/>
          <p:nvPr/>
        </p:nvCxnSpPr>
        <p:spPr>
          <a:xfrm flipV="1">
            <a:off x="6228184" y="4797152"/>
            <a:ext cx="1944216" cy="1224136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F69AB58C-51C1-E450-D680-6694F5A8BB2E}"/>
              </a:ext>
            </a:extLst>
          </p:cNvPr>
          <p:cNvCxnSpPr/>
          <p:nvPr/>
        </p:nvCxnSpPr>
        <p:spPr>
          <a:xfrm>
            <a:off x="6228184" y="6021288"/>
            <a:ext cx="230425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원호 19">
            <a:extLst>
              <a:ext uri="{FF2B5EF4-FFF2-40B4-BE49-F238E27FC236}">
                <a16:creationId xmlns:a16="http://schemas.microsoft.com/office/drawing/2014/main" id="{2202D8B8-19AE-7903-3A0D-4E504CE28777}"/>
              </a:ext>
            </a:extLst>
          </p:cNvPr>
          <p:cNvSpPr/>
          <p:nvPr/>
        </p:nvSpPr>
        <p:spPr>
          <a:xfrm>
            <a:off x="5473772" y="5291689"/>
            <a:ext cx="1474492" cy="1474492"/>
          </a:xfrm>
          <a:prstGeom prst="arc">
            <a:avLst>
              <a:gd name="adj1" fmla="val 19599531"/>
              <a:gd name="adj2" fmla="val 0"/>
            </a:avLst>
          </a:prstGeom>
          <a:ln w="38100">
            <a:solidFill>
              <a:schemeClr val="bg1"/>
            </a:solidFill>
            <a:headEnd type="triangle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1F1B86-6B61-0CF7-7872-0D13840821D6}"/>
              </a:ext>
            </a:extLst>
          </p:cNvPr>
          <p:cNvSpPr txBox="1"/>
          <p:nvPr/>
        </p:nvSpPr>
        <p:spPr>
          <a:xfrm>
            <a:off x="6860929" y="570391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각도</a:t>
            </a: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FC450D6C-73D9-AF30-B4F5-99F9FE1B7E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0508" y="2270441"/>
            <a:ext cx="5173980" cy="87344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A8DA853-FC1A-B2BC-DE17-660190ED4B23}"/>
              </a:ext>
            </a:extLst>
          </p:cNvPr>
          <p:cNvSpPr txBox="1"/>
          <p:nvPr/>
        </p:nvSpPr>
        <p:spPr>
          <a:xfrm>
            <a:off x="27131" y="5985284"/>
            <a:ext cx="20088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주행속도 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각도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35E6B8D-D532-9B35-CAF7-A8E03381BBA5}"/>
              </a:ext>
            </a:extLst>
          </p:cNvPr>
          <p:cNvSpPr txBox="1"/>
          <p:nvPr/>
        </p:nvSpPr>
        <p:spPr>
          <a:xfrm>
            <a:off x="2529523" y="5985284"/>
            <a:ext cx="20874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주행속도 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+ 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각도</a:t>
            </a:r>
          </a:p>
        </p:txBody>
      </p:sp>
    </p:spTree>
    <p:extLst>
      <p:ext uri="{BB962C8B-B14F-4D97-AF65-F5344CB8AC3E}">
        <p14:creationId xmlns:p14="http://schemas.microsoft.com/office/powerpoint/2010/main" val="20763428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98;p12">
            <a:extLst>
              <a:ext uri="{FF2B5EF4-FFF2-40B4-BE49-F238E27FC236}">
                <a16:creationId xmlns:a16="http://schemas.microsoft.com/office/drawing/2014/main" id="{AA706E82-142F-A405-5471-72CF8AB0C7F7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(4) 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게임 변형하기</a:t>
            </a:r>
            <a:endParaRPr kumimoji="1" sz="3200" b="1" spc="-150" dirty="0">
              <a:solidFill>
                <a:schemeClr val="lt1"/>
              </a:solidFill>
              <a:latin typeface="Malgun Gothic"/>
              <a:ea typeface="Malgun Gothic"/>
              <a:cs typeface="+mn-cs"/>
            </a:endParaRPr>
          </a:p>
        </p:txBody>
      </p:sp>
      <p:pic>
        <p:nvPicPr>
          <p:cNvPr id="2" name="Picture 4" descr="D:\프로젝트\햄스터\사진 및 그림\햄스터-랜더링파일\top2.png">
            <a:extLst>
              <a:ext uri="{FF2B5EF4-FFF2-40B4-BE49-F238E27FC236}">
                <a16:creationId xmlns:a16="http://schemas.microsoft.com/office/drawing/2014/main" id="{04C28206-A404-74C7-49B5-1DF14DCCC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80828"/>
            <a:ext cx="1332000" cy="1429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직선 화살표 연결선 2">
            <a:extLst>
              <a:ext uri="{FF2B5EF4-FFF2-40B4-BE49-F238E27FC236}">
                <a16:creationId xmlns:a16="http://schemas.microsoft.com/office/drawing/2014/main" id="{B07EBC9B-3E9B-BDDB-437A-BD128BA39C3B}"/>
              </a:ext>
            </a:extLst>
          </p:cNvPr>
          <p:cNvCxnSpPr/>
          <p:nvPr/>
        </p:nvCxnSpPr>
        <p:spPr>
          <a:xfrm flipV="1">
            <a:off x="2843808" y="2050054"/>
            <a:ext cx="0" cy="126014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F9C5EE4-9F6B-D32E-1637-96F2F13B30D4}"/>
              </a:ext>
            </a:extLst>
          </p:cNvPr>
          <p:cNvSpPr txBox="1"/>
          <p:nvPr/>
        </p:nvSpPr>
        <p:spPr>
          <a:xfrm>
            <a:off x="2667317" y="1628800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주행속도</a:t>
            </a:r>
          </a:p>
        </p:txBody>
      </p:sp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D8B60DDA-01CB-C5DC-6CA4-FBD94E4C3068}"/>
              </a:ext>
            </a:extLst>
          </p:cNvPr>
          <p:cNvCxnSpPr/>
          <p:nvPr/>
        </p:nvCxnSpPr>
        <p:spPr>
          <a:xfrm flipV="1">
            <a:off x="1007604" y="2050054"/>
            <a:ext cx="0" cy="126014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E0EC83E-C8C0-9551-CFD9-B512BD885039}"/>
              </a:ext>
            </a:extLst>
          </p:cNvPr>
          <p:cNvSpPr txBox="1"/>
          <p:nvPr/>
        </p:nvSpPr>
        <p:spPr>
          <a:xfrm>
            <a:off x="179512" y="1628800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주행속도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FF4003-0DFF-0D48-C572-74CD3C3B00E7}"/>
              </a:ext>
            </a:extLst>
          </p:cNvPr>
          <p:cNvSpPr txBox="1"/>
          <p:nvPr/>
        </p:nvSpPr>
        <p:spPr>
          <a:xfrm>
            <a:off x="251520" y="4473116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각도</a:t>
            </a:r>
          </a:p>
        </p:txBody>
      </p:sp>
      <p:pic>
        <p:nvPicPr>
          <p:cNvPr id="9" name="Picture 4" descr="D:\프로젝트\햄스터\사진 및 그림\햄스터-랜더링파일\top2.png">
            <a:extLst>
              <a:ext uri="{FF2B5EF4-FFF2-40B4-BE49-F238E27FC236}">
                <a16:creationId xmlns:a16="http://schemas.microsoft.com/office/drawing/2014/main" id="{13755145-EF95-6968-8F88-8F4BF9B52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339894"/>
            <a:ext cx="1332000" cy="1429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2DBA5084-5A27-68BD-CF35-FD4F2594A812}"/>
              </a:ext>
            </a:extLst>
          </p:cNvPr>
          <p:cNvCxnSpPr/>
          <p:nvPr/>
        </p:nvCxnSpPr>
        <p:spPr>
          <a:xfrm flipV="1">
            <a:off x="2843808" y="4509120"/>
            <a:ext cx="0" cy="126014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E3E6B041-D7BF-D709-DB5F-205514654DF9}"/>
              </a:ext>
            </a:extLst>
          </p:cNvPr>
          <p:cNvCxnSpPr/>
          <p:nvPr/>
        </p:nvCxnSpPr>
        <p:spPr>
          <a:xfrm flipV="1">
            <a:off x="1007604" y="4509120"/>
            <a:ext cx="0" cy="126014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302B5B69-D8CF-7F76-B703-D1A8FE5DF8FB}"/>
              </a:ext>
            </a:extLst>
          </p:cNvPr>
          <p:cNvCxnSpPr/>
          <p:nvPr/>
        </p:nvCxnSpPr>
        <p:spPr>
          <a:xfrm flipV="1">
            <a:off x="719572" y="4833120"/>
            <a:ext cx="0" cy="648000"/>
          </a:xfrm>
          <a:prstGeom prst="straightConnector1">
            <a:avLst/>
          </a:prstGeom>
          <a:ln w="381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A73A552C-8180-5079-1B0B-9D2822716BCE}"/>
              </a:ext>
            </a:extLst>
          </p:cNvPr>
          <p:cNvCxnSpPr/>
          <p:nvPr/>
        </p:nvCxnSpPr>
        <p:spPr>
          <a:xfrm flipV="1">
            <a:off x="3131840" y="4833120"/>
            <a:ext cx="0" cy="64800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6A0F2D5-7BBA-4392-4C78-7F26ACD69C0C}"/>
              </a:ext>
            </a:extLst>
          </p:cNvPr>
          <p:cNvSpPr txBox="1"/>
          <p:nvPr/>
        </p:nvSpPr>
        <p:spPr>
          <a:xfrm>
            <a:off x="2955349" y="4473116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각도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CE217B3-D7E4-565F-76B1-27EBAF7EA10B}"/>
                  </a:ext>
                </a:extLst>
              </p:cNvPr>
              <p:cNvSpPr txBox="1"/>
              <p:nvPr/>
            </p:nvSpPr>
            <p:spPr>
              <a:xfrm>
                <a:off x="27131" y="5985284"/>
                <a:ext cx="242015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2000" b="1" dirty="0">
                    <a:latin typeface="맑은 고딕" pitchFamily="50" charset="-127"/>
                    <a:ea typeface="맑은 고딕" pitchFamily="50" charset="-127"/>
                  </a:rPr>
                  <a:t>주행속도 </a:t>
                </a:r>
                <a:r>
                  <a:rPr lang="en-US" altLang="ko-KR" sz="2000" b="1" dirty="0">
                    <a:latin typeface="맑은 고딕" pitchFamily="50" charset="-127"/>
                    <a:ea typeface="맑은 고딕" pitchFamily="50" charset="-127"/>
                  </a:rPr>
                  <a:t>- </a:t>
                </a:r>
                <a:r>
                  <a:rPr lang="ko-KR" altLang="en-US" sz="2000" b="1" dirty="0">
                    <a:latin typeface="맑은 고딕" pitchFamily="50" charset="-127"/>
                    <a:ea typeface="맑은 고딕" pitchFamily="50" charset="-127"/>
                  </a:rPr>
                  <a:t>각도</a:t>
                </a:r>
                <a14:m>
                  <m:oMath xmlns:m="http://schemas.openxmlformats.org/officeDocument/2006/math">
                    <m:r>
                      <a:rPr lang="en-US" altLang="ko-K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ko-KR" alt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endParaRPr lang="ko-KR" altLang="en-US" sz="2000" b="1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CE217B3-D7E4-565F-76B1-27EBAF7EA1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31" y="5985284"/>
                <a:ext cx="2420150" cy="400110"/>
              </a:xfrm>
              <a:prstGeom prst="rect">
                <a:avLst/>
              </a:prstGeom>
              <a:blipFill>
                <a:blip r:embed="rId4"/>
                <a:stretch>
                  <a:fillRect l="-2519" t="-9231" b="-2769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BE43049-6DA6-D1DC-08E1-70622CCFB468}"/>
                  </a:ext>
                </a:extLst>
              </p:cNvPr>
              <p:cNvSpPr txBox="1"/>
              <p:nvPr/>
            </p:nvSpPr>
            <p:spPr>
              <a:xfrm>
                <a:off x="2529523" y="5985284"/>
                <a:ext cx="258205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2000" b="1" dirty="0">
                    <a:latin typeface="맑은 고딕" pitchFamily="50" charset="-127"/>
                    <a:ea typeface="맑은 고딕" pitchFamily="50" charset="-127"/>
                  </a:rPr>
                  <a:t>주행속도 </a:t>
                </a:r>
                <a:r>
                  <a:rPr lang="en-US" altLang="ko-KR" sz="2000" b="1" dirty="0">
                    <a:latin typeface="맑은 고딕" pitchFamily="50" charset="-127"/>
                    <a:ea typeface="맑은 고딕" pitchFamily="50" charset="-127"/>
                  </a:rPr>
                  <a:t>+ </a:t>
                </a:r>
                <a:r>
                  <a:rPr lang="ko-KR" altLang="en-US" sz="2000" b="1" dirty="0">
                    <a:latin typeface="맑은 고딕" pitchFamily="50" charset="-127"/>
                    <a:ea typeface="맑은 고딕" pitchFamily="50" charset="-127"/>
                  </a:rPr>
                  <a:t>각도</a:t>
                </a:r>
                <a14:m>
                  <m:oMath xmlns:m="http://schemas.openxmlformats.org/officeDocument/2006/math">
                    <m:r>
                      <a:rPr lang="en-US" altLang="ko-K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ko-KR" alt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endParaRPr lang="ko-KR" altLang="en-US" sz="2000" b="1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BE43049-6DA6-D1DC-08E1-70622CCFB4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9523" y="5985284"/>
                <a:ext cx="2582054" cy="400110"/>
              </a:xfrm>
              <a:prstGeom prst="rect">
                <a:avLst/>
              </a:prstGeom>
              <a:blipFill>
                <a:blip r:embed="rId5"/>
                <a:stretch>
                  <a:fillRect l="-2594" t="-9231" b="-2769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60ACD76D-E229-81D8-7828-04EB1EAACD03}"/>
              </a:ext>
            </a:extLst>
          </p:cNvPr>
          <p:cNvSpPr txBox="1"/>
          <p:nvPr/>
        </p:nvSpPr>
        <p:spPr>
          <a:xfrm>
            <a:off x="2667317" y="4083218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주행속도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A03D85-B9B5-0849-99C0-47B61105D1F1}"/>
              </a:ext>
            </a:extLst>
          </p:cNvPr>
          <p:cNvSpPr txBox="1"/>
          <p:nvPr/>
        </p:nvSpPr>
        <p:spPr>
          <a:xfrm>
            <a:off x="179512" y="4083218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주행속도</a:t>
            </a:r>
          </a:p>
        </p:txBody>
      </p:sp>
      <p:pic>
        <p:nvPicPr>
          <p:cNvPr id="19" name="그림 18" descr="텍스트, 사람, 실내, 장식이(가) 표시된 사진&#10;&#10;자동 생성된 설명">
            <a:extLst>
              <a:ext uri="{FF2B5EF4-FFF2-40B4-BE49-F238E27FC236}">
                <a16:creationId xmlns:a16="http://schemas.microsoft.com/office/drawing/2014/main" id="{549F15CF-9E1F-86CF-8147-67D137ACAF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532" y="3933056"/>
            <a:ext cx="3536725" cy="2638800"/>
          </a:xfrm>
          <a:prstGeom prst="rect">
            <a:avLst/>
          </a:prstGeom>
        </p:spPr>
      </p:pic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F8389EC1-89BC-9F04-4840-A291D695D741}"/>
              </a:ext>
            </a:extLst>
          </p:cNvPr>
          <p:cNvCxnSpPr/>
          <p:nvPr/>
        </p:nvCxnSpPr>
        <p:spPr>
          <a:xfrm flipV="1">
            <a:off x="6228184" y="4797152"/>
            <a:ext cx="1944216" cy="1224136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B57CE69F-E21B-9AB2-2201-4801E9EEF7B4}"/>
              </a:ext>
            </a:extLst>
          </p:cNvPr>
          <p:cNvCxnSpPr/>
          <p:nvPr/>
        </p:nvCxnSpPr>
        <p:spPr>
          <a:xfrm>
            <a:off x="6228184" y="6021288"/>
            <a:ext cx="230425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원호 21">
            <a:extLst>
              <a:ext uri="{FF2B5EF4-FFF2-40B4-BE49-F238E27FC236}">
                <a16:creationId xmlns:a16="http://schemas.microsoft.com/office/drawing/2014/main" id="{6CE0D78E-FD5B-CCC9-A752-CD176FC674D1}"/>
              </a:ext>
            </a:extLst>
          </p:cNvPr>
          <p:cNvSpPr/>
          <p:nvPr/>
        </p:nvSpPr>
        <p:spPr>
          <a:xfrm>
            <a:off x="5473772" y="5291689"/>
            <a:ext cx="1474492" cy="1474492"/>
          </a:xfrm>
          <a:prstGeom prst="arc">
            <a:avLst>
              <a:gd name="adj1" fmla="val 19599531"/>
              <a:gd name="adj2" fmla="val 0"/>
            </a:avLst>
          </a:prstGeom>
          <a:ln w="38100">
            <a:solidFill>
              <a:schemeClr val="bg1"/>
            </a:solidFill>
            <a:headEnd type="triangle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EDEDF2-95C1-B2A7-F010-46D82A720C33}"/>
              </a:ext>
            </a:extLst>
          </p:cNvPr>
          <p:cNvSpPr txBox="1"/>
          <p:nvPr/>
        </p:nvSpPr>
        <p:spPr>
          <a:xfrm>
            <a:off x="6860929" y="570391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각도</a:t>
            </a: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6809F2CF-42B0-516F-4000-6A47D05BD4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0508" y="2270441"/>
            <a:ext cx="5173980" cy="87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4654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98;p12">
            <a:extLst>
              <a:ext uri="{FF2B5EF4-FFF2-40B4-BE49-F238E27FC236}">
                <a16:creationId xmlns:a16="http://schemas.microsoft.com/office/drawing/2014/main" id="{AA706E82-142F-A405-5471-72CF8AB0C7F7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(4) 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게임 변형하기</a:t>
            </a:r>
            <a:endParaRPr kumimoji="1" sz="3200" b="1" spc="-150" dirty="0">
              <a:solidFill>
                <a:schemeClr val="lt1"/>
              </a:solidFill>
              <a:latin typeface="Malgun Gothic"/>
              <a:ea typeface="Malgun Gothic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CA4877-DE2E-E9DC-C3E0-A70BEFB5AFEA}"/>
              </a:ext>
            </a:extLst>
          </p:cNvPr>
          <p:cNvSpPr txBox="1"/>
          <p:nvPr/>
        </p:nvSpPr>
        <p:spPr>
          <a:xfrm>
            <a:off x="251520" y="4773907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각도</a:t>
            </a:r>
          </a:p>
        </p:txBody>
      </p:sp>
      <p:pic>
        <p:nvPicPr>
          <p:cNvPr id="3" name="Picture 4" descr="D:\프로젝트\햄스터\사진 및 그림\햄스터-랜더링파일\top2.png">
            <a:extLst>
              <a:ext uri="{FF2B5EF4-FFF2-40B4-BE49-F238E27FC236}">
                <a16:creationId xmlns:a16="http://schemas.microsoft.com/office/drawing/2014/main" id="{A4DA0BD2-35F6-5BF0-81F9-C3585D235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640685"/>
            <a:ext cx="1332000" cy="1429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직선 화살표 연결선 3">
            <a:extLst>
              <a:ext uri="{FF2B5EF4-FFF2-40B4-BE49-F238E27FC236}">
                <a16:creationId xmlns:a16="http://schemas.microsoft.com/office/drawing/2014/main" id="{31EBF9FA-D601-D5C9-93D9-3640CC5BB5B9}"/>
              </a:ext>
            </a:extLst>
          </p:cNvPr>
          <p:cNvCxnSpPr/>
          <p:nvPr/>
        </p:nvCxnSpPr>
        <p:spPr>
          <a:xfrm flipV="1">
            <a:off x="2843808" y="4809911"/>
            <a:ext cx="0" cy="126014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화살표 연결선 4">
            <a:extLst>
              <a:ext uri="{FF2B5EF4-FFF2-40B4-BE49-F238E27FC236}">
                <a16:creationId xmlns:a16="http://schemas.microsoft.com/office/drawing/2014/main" id="{79745BFD-50E2-964A-5384-4EE67965129D}"/>
              </a:ext>
            </a:extLst>
          </p:cNvPr>
          <p:cNvCxnSpPr/>
          <p:nvPr/>
        </p:nvCxnSpPr>
        <p:spPr>
          <a:xfrm flipV="1">
            <a:off x="1007604" y="4809911"/>
            <a:ext cx="0" cy="126014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화살표 연결선 5">
            <a:extLst>
              <a:ext uri="{FF2B5EF4-FFF2-40B4-BE49-F238E27FC236}">
                <a16:creationId xmlns:a16="http://schemas.microsoft.com/office/drawing/2014/main" id="{A7A2AA78-0DB5-CC3E-2111-4A07CB561FE6}"/>
              </a:ext>
            </a:extLst>
          </p:cNvPr>
          <p:cNvCxnSpPr/>
          <p:nvPr/>
        </p:nvCxnSpPr>
        <p:spPr>
          <a:xfrm flipV="1">
            <a:off x="719572" y="5133911"/>
            <a:ext cx="0" cy="648000"/>
          </a:xfrm>
          <a:prstGeom prst="straightConnector1">
            <a:avLst/>
          </a:prstGeom>
          <a:ln w="381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4BE55A80-2189-395A-6CD8-1C6A02D12D0B}"/>
              </a:ext>
            </a:extLst>
          </p:cNvPr>
          <p:cNvCxnSpPr/>
          <p:nvPr/>
        </p:nvCxnSpPr>
        <p:spPr>
          <a:xfrm flipV="1">
            <a:off x="3131840" y="5133911"/>
            <a:ext cx="0" cy="64800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1E440C7-FC31-0F94-9330-EE78AE16710C}"/>
              </a:ext>
            </a:extLst>
          </p:cNvPr>
          <p:cNvSpPr txBox="1"/>
          <p:nvPr/>
        </p:nvSpPr>
        <p:spPr>
          <a:xfrm>
            <a:off x="2955349" y="4773907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각도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88E175D-B6A8-6A41-4AEA-1B7EE0BC2486}"/>
                  </a:ext>
                </a:extLst>
              </p:cNvPr>
              <p:cNvSpPr txBox="1"/>
              <p:nvPr/>
            </p:nvSpPr>
            <p:spPr>
              <a:xfrm>
                <a:off x="27131" y="6286075"/>
                <a:ext cx="242015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2000" b="1" dirty="0">
                    <a:latin typeface="맑은 고딕" pitchFamily="50" charset="-127"/>
                    <a:ea typeface="맑은 고딕" pitchFamily="50" charset="-127"/>
                  </a:rPr>
                  <a:t>주행속도 </a:t>
                </a:r>
                <a:r>
                  <a:rPr lang="en-US" altLang="ko-KR" sz="2000" b="1" dirty="0">
                    <a:latin typeface="맑은 고딕" pitchFamily="50" charset="-127"/>
                    <a:ea typeface="맑은 고딕" pitchFamily="50" charset="-127"/>
                  </a:rPr>
                  <a:t>- </a:t>
                </a:r>
                <a:r>
                  <a:rPr lang="ko-KR" altLang="en-US" sz="2000" b="1" dirty="0">
                    <a:latin typeface="맑은 고딕" pitchFamily="50" charset="-127"/>
                    <a:ea typeface="맑은 고딕" pitchFamily="50" charset="-127"/>
                  </a:rPr>
                  <a:t>각도</a:t>
                </a:r>
                <a14:m>
                  <m:oMath xmlns:m="http://schemas.openxmlformats.org/officeDocument/2006/math">
                    <m:r>
                      <a:rPr lang="en-US" altLang="ko-K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ko-KR" alt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endParaRPr lang="ko-KR" altLang="en-US" sz="2000" b="1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88E175D-B6A8-6A41-4AEA-1B7EE0BC24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31" y="6286075"/>
                <a:ext cx="2420150" cy="400110"/>
              </a:xfrm>
              <a:prstGeom prst="rect">
                <a:avLst/>
              </a:prstGeom>
              <a:blipFill>
                <a:blip r:embed="rId4"/>
                <a:stretch>
                  <a:fillRect l="-2519" t="-7576" b="-2575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1E78657-8615-7F4F-118F-0ECE1A05F9BD}"/>
                  </a:ext>
                </a:extLst>
              </p:cNvPr>
              <p:cNvSpPr txBox="1"/>
              <p:nvPr/>
            </p:nvSpPr>
            <p:spPr>
              <a:xfrm>
                <a:off x="2529523" y="6286075"/>
                <a:ext cx="258205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2000" b="1" dirty="0">
                    <a:latin typeface="맑은 고딕" pitchFamily="50" charset="-127"/>
                    <a:ea typeface="맑은 고딕" pitchFamily="50" charset="-127"/>
                  </a:rPr>
                  <a:t>주행속도 </a:t>
                </a:r>
                <a:r>
                  <a:rPr lang="en-US" altLang="ko-KR" sz="2000" b="1" dirty="0">
                    <a:latin typeface="맑은 고딕" pitchFamily="50" charset="-127"/>
                    <a:ea typeface="맑은 고딕" pitchFamily="50" charset="-127"/>
                  </a:rPr>
                  <a:t>+ </a:t>
                </a:r>
                <a:r>
                  <a:rPr lang="ko-KR" altLang="en-US" sz="2000" b="1" dirty="0">
                    <a:latin typeface="맑은 고딕" pitchFamily="50" charset="-127"/>
                    <a:ea typeface="맑은 고딕" pitchFamily="50" charset="-127"/>
                  </a:rPr>
                  <a:t>각도</a:t>
                </a:r>
                <a14:m>
                  <m:oMath xmlns:m="http://schemas.openxmlformats.org/officeDocument/2006/math">
                    <m:r>
                      <a:rPr lang="en-US" altLang="ko-K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ko-KR" alt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endParaRPr lang="ko-KR" altLang="en-US" sz="2000" b="1" dirty="0">
                  <a:latin typeface="맑은 고딕" pitchFamily="50" charset="-127"/>
                  <a:ea typeface="맑은 고딕" pitchFamily="50" charset="-127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1E78657-8615-7F4F-118F-0ECE1A05F9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9523" y="6286075"/>
                <a:ext cx="2582054" cy="400110"/>
              </a:xfrm>
              <a:prstGeom prst="rect">
                <a:avLst/>
              </a:prstGeom>
              <a:blipFill>
                <a:blip r:embed="rId5"/>
                <a:stretch>
                  <a:fillRect l="-2594" t="-7576" b="-2575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9135AA4E-3B8A-51E1-3505-71468635A3CA}"/>
              </a:ext>
            </a:extLst>
          </p:cNvPr>
          <p:cNvSpPr txBox="1"/>
          <p:nvPr/>
        </p:nvSpPr>
        <p:spPr>
          <a:xfrm>
            <a:off x="2667317" y="4384009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주행속도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0EFAB6-D6E9-C41D-5096-AE83BD8E53F3}"/>
              </a:ext>
            </a:extLst>
          </p:cNvPr>
          <p:cNvSpPr txBox="1"/>
          <p:nvPr/>
        </p:nvSpPr>
        <p:spPr>
          <a:xfrm>
            <a:off x="179512" y="4384009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주행속도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F59D6A9B-245A-75EF-183E-B1B2B865FC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512" y="1277463"/>
            <a:ext cx="7654290" cy="64008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C325108-B3F4-1992-D505-773EE3B33E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4524" y="4871128"/>
            <a:ext cx="5173980" cy="87344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B8E7A385-8031-6E92-1913-CAD2E6A7CA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2976" y="2222078"/>
            <a:ext cx="1520190" cy="61341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45A01464-E35C-3453-DECA-EAD189D0C3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08079" y="3244569"/>
            <a:ext cx="1340168" cy="553403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3DEB1980-E736-7FB1-C7FD-C81B77A36D5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36096" y="3243687"/>
            <a:ext cx="1373505" cy="560070"/>
          </a:xfrm>
          <a:prstGeom prst="rect">
            <a:avLst/>
          </a:prstGeom>
        </p:spPr>
      </p:pic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9B361F91-D182-26F1-C572-8A22CB7E30B9}"/>
              </a:ext>
            </a:extLst>
          </p:cNvPr>
          <p:cNvSpPr/>
          <p:nvPr/>
        </p:nvSpPr>
        <p:spPr>
          <a:xfrm>
            <a:off x="3710935" y="1856459"/>
            <a:ext cx="237610" cy="653142"/>
          </a:xfrm>
          <a:custGeom>
            <a:avLst/>
            <a:gdLst>
              <a:gd name="connsiteX0" fmla="*/ 213860 w 237610"/>
              <a:gd name="connsiteY0" fmla="*/ 0 h 653142"/>
              <a:gd name="connsiteX1" fmla="*/ 104 w 237610"/>
              <a:gd name="connsiteY1" fmla="*/ 213755 h 653142"/>
              <a:gd name="connsiteX2" fmla="*/ 237610 w 237610"/>
              <a:gd name="connsiteY2" fmla="*/ 653142 h 653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610" h="653142">
                <a:moveTo>
                  <a:pt x="213860" y="0"/>
                </a:moveTo>
                <a:cubicBezTo>
                  <a:pt x="105003" y="52449"/>
                  <a:pt x="-3854" y="104898"/>
                  <a:pt x="104" y="213755"/>
                </a:cubicBezTo>
                <a:cubicBezTo>
                  <a:pt x="4062" y="322612"/>
                  <a:pt x="120836" y="487877"/>
                  <a:pt x="237610" y="653142"/>
                </a:cubicBezTo>
              </a:path>
            </a:pathLst>
          </a:cu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D1C14B96-425D-1A30-5277-D6DF1278E6AE}"/>
              </a:ext>
            </a:extLst>
          </p:cNvPr>
          <p:cNvSpPr/>
          <p:nvPr/>
        </p:nvSpPr>
        <p:spPr>
          <a:xfrm>
            <a:off x="3906982" y="2741170"/>
            <a:ext cx="533730" cy="783772"/>
          </a:xfrm>
          <a:custGeom>
            <a:avLst/>
            <a:gdLst>
              <a:gd name="connsiteX0" fmla="*/ 480950 w 533730"/>
              <a:gd name="connsiteY0" fmla="*/ 0 h 783772"/>
              <a:gd name="connsiteX1" fmla="*/ 510639 w 533730"/>
              <a:gd name="connsiteY1" fmla="*/ 314696 h 783772"/>
              <a:gd name="connsiteX2" fmla="*/ 184067 w 533730"/>
              <a:gd name="connsiteY2" fmla="*/ 350322 h 783772"/>
              <a:gd name="connsiteX3" fmla="*/ 0 w 533730"/>
              <a:gd name="connsiteY3" fmla="*/ 783772 h 783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730" h="783772">
                <a:moveTo>
                  <a:pt x="480950" y="0"/>
                </a:moveTo>
                <a:cubicBezTo>
                  <a:pt x="520535" y="128154"/>
                  <a:pt x="560120" y="256309"/>
                  <a:pt x="510639" y="314696"/>
                </a:cubicBezTo>
                <a:cubicBezTo>
                  <a:pt x="461158" y="373083"/>
                  <a:pt x="269173" y="272143"/>
                  <a:pt x="184067" y="350322"/>
                </a:cubicBezTo>
                <a:cubicBezTo>
                  <a:pt x="98961" y="428501"/>
                  <a:pt x="49480" y="606136"/>
                  <a:pt x="0" y="783772"/>
                </a:cubicBezTo>
              </a:path>
            </a:pathLst>
          </a:cu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C1C4C1CD-FB0F-A03B-71D7-46045F24B7E5}"/>
              </a:ext>
            </a:extLst>
          </p:cNvPr>
          <p:cNvSpPr/>
          <p:nvPr/>
        </p:nvSpPr>
        <p:spPr>
          <a:xfrm>
            <a:off x="4534108" y="2747108"/>
            <a:ext cx="1955757" cy="742208"/>
          </a:xfrm>
          <a:custGeom>
            <a:avLst/>
            <a:gdLst>
              <a:gd name="connsiteX0" fmla="*/ 26017 w 1955757"/>
              <a:gd name="connsiteY0" fmla="*/ 0 h 742208"/>
              <a:gd name="connsiteX1" fmla="*/ 186334 w 1955757"/>
              <a:gd name="connsiteY1" fmla="*/ 290945 h 742208"/>
              <a:gd name="connsiteX2" fmla="*/ 1415430 w 1955757"/>
              <a:gd name="connsiteY2" fmla="*/ 190005 h 742208"/>
              <a:gd name="connsiteX3" fmla="*/ 1955757 w 1955757"/>
              <a:gd name="connsiteY3" fmla="*/ 742208 h 74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5757" h="742208">
                <a:moveTo>
                  <a:pt x="26017" y="0"/>
                </a:moveTo>
                <a:cubicBezTo>
                  <a:pt x="-9609" y="129639"/>
                  <a:pt x="-45235" y="259278"/>
                  <a:pt x="186334" y="290945"/>
                </a:cubicBezTo>
                <a:cubicBezTo>
                  <a:pt x="417903" y="322612"/>
                  <a:pt x="1120526" y="114795"/>
                  <a:pt x="1415430" y="190005"/>
                </a:cubicBezTo>
                <a:cubicBezTo>
                  <a:pt x="1710334" y="265215"/>
                  <a:pt x="1833045" y="503711"/>
                  <a:pt x="1955757" y="742208"/>
                </a:cubicBezTo>
              </a:path>
            </a:pathLst>
          </a:cu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FC61DE27-CDC2-3907-202B-B088331E0B54}"/>
              </a:ext>
            </a:extLst>
          </p:cNvPr>
          <p:cNvSpPr/>
          <p:nvPr/>
        </p:nvSpPr>
        <p:spPr>
          <a:xfrm>
            <a:off x="3639787" y="3750573"/>
            <a:ext cx="2214748" cy="1419101"/>
          </a:xfrm>
          <a:custGeom>
            <a:avLst/>
            <a:gdLst>
              <a:gd name="connsiteX0" fmla="*/ 0 w 2214748"/>
              <a:gd name="connsiteY0" fmla="*/ 0 h 1419101"/>
              <a:gd name="connsiteX1" fmla="*/ 516577 w 2214748"/>
              <a:gd name="connsiteY1" fmla="*/ 540327 h 1419101"/>
              <a:gd name="connsiteX2" fmla="*/ 1751610 w 2214748"/>
              <a:gd name="connsiteY2" fmla="*/ 605641 h 1419101"/>
              <a:gd name="connsiteX3" fmla="*/ 2214748 w 2214748"/>
              <a:gd name="connsiteY3" fmla="*/ 1419101 h 1419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14748" h="1419101">
                <a:moveTo>
                  <a:pt x="0" y="0"/>
                </a:moveTo>
                <a:cubicBezTo>
                  <a:pt x="112321" y="219693"/>
                  <a:pt x="224642" y="439387"/>
                  <a:pt x="516577" y="540327"/>
                </a:cubicBezTo>
                <a:cubicBezTo>
                  <a:pt x="808512" y="641267"/>
                  <a:pt x="1468582" y="459179"/>
                  <a:pt x="1751610" y="605641"/>
                </a:cubicBezTo>
                <a:cubicBezTo>
                  <a:pt x="2034638" y="752103"/>
                  <a:pt x="2124693" y="1085602"/>
                  <a:pt x="2214748" y="1419101"/>
                </a:cubicBezTo>
              </a:path>
            </a:pathLst>
          </a:cu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A52612E5-E5D8-DF1D-74EA-2200A4833705}"/>
              </a:ext>
            </a:extLst>
          </p:cNvPr>
          <p:cNvSpPr/>
          <p:nvPr/>
        </p:nvSpPr>
        <p:spPr>
          <a:xfrm>
            <a:off x="6157356" y="3744635"/>
            <a:ext cx="1341912" cy="1419101"/>
          </a:xfrm>
          <a:custGeom>
            <a:avLst/>
            <a:gdLst>
              <a:gd name="connsiteX0" fmla="*/ 0 w 1341912"/>
              <a:gd name="connsiteY0" fmla="*/ 0 h 1419101"/>
              <a:gd name="connsiteX1" fmla="*/ 231569 w 1341912"/>
              <a:gd name="connsiteY1" fmla="*/ 534390 h 1419101"/>
              <a:gd name="connsiteX2" fmla="*/ 1151906 w 1341912"/>
              <a:gd name="connsiteY2" fmla="*/ 575953 h 1419101"/>
              <a:gd name="connsiteX3" fmla="*/ 1341912 w 1341912"/>
              <a:gd name="connsiteY3" fmla="*/ 1419101 h 1419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1912" h="1419101">
                <a:moveTo>
                  <a:pt x="0" y="0"/>
                </a:moveTo>
                <a:cubicBezTo>
                  <a:pt x="19792" y="219199"/>
                  <a:pt x="39585" y="438398"/>
                  <a:pt x="231569" y="534390"/>
                </a:cubicBezTo>
                <a:cubicBezTo>
                  <a:pt x="423553" y="630382"/>
                  <a:pt x="966849" y="428501"/>
                  <a:pt x="1151906" y="575953"/>
                </a:cubicBezTo>
                <a:cubicBezTo>
                  <a:pt x="1336963" y="723405"/>
                  <a:pt x="1339437" y="1071253"/>
                  <a:pt x="1341912" y="1419101"/>
                </a:cubicBezTo>
              </a:path>
            </a:pathLst>
          </a:cu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71F70BE-DB11-3E00-B122-2FE9F775D1EA}"/>
              </a:ext>
            </a:extLst>
          </p:cNvPr>
          <p:cNvSpPr txBox="1"/>
          <p:nvPr/>
        </p:nvSpPr>
        <p:spPr>
          <a:xfrm>
            <a:off x="7020272" y="186004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각도</a:t>
            </a:r>
          </a:p>
        </p:txBody>
      </p:sp>
    </p:spTree>
    <p:extLst>
      <p:ext uri="{BB962C8B-B14F-4D97-AF65-F5344CB8AC3E}">
        <p14:creationId xmlns:p14="http://schemas.microsoft.com/office/powerpoint/2010/main" val="19129984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98;p12">
            <a:extLst>
              <a:ext uri="{FF2B5EF4-FFF2-40B4-BE49-F238E27FC236}">
                <a16:creationId xmlns:a16="http://schemas.microsoft.com/office/drawing/2014/main" id="{AA706E82-142F-A405-5471-72CF8AB0C7F7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(4) 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게임 변형하기</a:t>
            </a:r>
            <a:endParaRPr kumimoji="1" sz="3200" b="1" spc="-150" dirty="0">
              <a:solidFill>
                <a:schemeClr val="lt1"/>
              </a:solidFill>
              <a:latin typeface="Malgun Gothic"/>
              <a:ea typeface="Malgun Gothic"/>
              <a:cs typeface="+mn-cs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640C7347-0ADA-5427-500C-7DF729897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1239410"/>
            <a:ext cx="2708910" cy="473630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9EBDD4ED-AE7E-AC67-4C94-F9524298D1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073" y="6262111"/>
            <a:ext cx="9154097" cy="453009"/>
          </a:xfrm>
          <a:prstGeom prst="rect">
            <a:avLst/>
          </a:prstGeom>
        </p:spPr>
      </p:pic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5535A07C-DA1A-8413-3442-E3E797C8F07B}"/>
              </a:ext>
            </a:extLst>
          </p:cNvPr>
          <p:cNvSpPr/>
          <p:nvPr/>
        </p:nvSpPr>
        <p:spPr>
          <a:xfrm>
            <a:off x="2051720" y="4672039"/>
            <a:ext cx="2725387" cy="1644483"/>
          </a:xfrm>
          <a:custGeom>
            <a:avLst/>
            <a:gdLst>
              <a:gd name="connsiteX0" fmla="*/ 2725387 w 2725387"/>
              <a:gd name="connsiteY0" fmla="*/ 1644483 h 1644483"/>
              <a:gd name="connsiteX1" fmla="*/ 1965366 w 2725387"/>
              <a:gd name="connsiteY1" fmla="*/ 195693 h 1644483"/>
              <a:gd name="connsiteX2" fmla="*/ 0 w 2725387"/>
              <a:gd name="connsiteY2" fmla="*/ 53189 h 1644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25387" h="1644483">
                <a:moveTo>
                  <a:pt x="2725387" y="1644483"/>
                </a:moveTo>
                <a:cubicBezTo>
                  <a:pt x="2572492" y="1052696"/>
                  <a:pt x="2419597" y="460909"/>
                  <a:pt x="1965366" y="195693"/>
                </a:cubicBezTo>
                <a:cubicBezTo>
                  <a:pt x="1511135" y="-69523"/>
                  <a:pt x="755567" y="-8167"/>
                  <a:pt x="0" y="53189"/>
                </a:cubicBezTo>
              </a:path>
            </a:pathLst>
          </a:cu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 descr="텍스트, 사람, 실내, 장식이(가) 표시된 사진&#10;&#10;자동 생성된 설명">
            <a:extLst>
              <a:ext uri="{FF2B5EF4-FFF2-40B4-BE49-F238E27FC236}">
                <a16:creationId xmlns:a16="http://schemas.microsoft.com/office/drawing/2014/main" id="{E760F054-4663-D3F1-3E8D-10B3ECE3A3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532" y="1378022"/>
            <a:ext cx="3536725" cy="2638800"/>
          </a:xfrm>
          <a:prstGeom prst="rect">
            <a:avLst/>
          </a:prstGeom>
        </p:spPr>
      </p:pic>
      <p:cxnSp>
        <p:nvCxnSpPr>
          <p:cNvPr id="6" name="직선 화살표 연결선 5">
            <a:extLst>
              <a:ext uri="{FF2B5EF4-FFF2-40B4-BE49-F238E27FC236}">
                <a16:creationId xmlns:a16="http://schemas.microsoft.com/office/drawing/2014/main" id="{FF7AA4DB-F0BD-9E0A-FCDD-E4C5C71B48FA}"/>
              </a:ext>
            </a:extLst>
          </p:cNvPr>
          <p:cNvCxnSpPr/>
          <p:nvPr/>
        </p:nvCxnSpPr>
        <p:spPr>
          <a:xfrm flipV="1">
            <a:off x="6228184" y="2242118"/>
            <a:ext cx="1944216" cy="1224136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F8A589D9-E622-43F5-53E1-3D89AECA545D}"/>
              </a:ext>
            </a:extLst>
          </p:cNvPr>
          <p:cNvCxnSpPr/>
          <p:nvPr/>
        </p:nvCxnSpPr>
        <p:spPr>
          <a:xfrm>
            <a:off x="6228184" y="3466254"/>
            <a:ext cx="2304256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원호 8">
            <a:extLst>
              <a:ext uri="{FF2B5EF4-FFF2-40B4-BE49-F238E27FC236}">
                <a16:creationId xmlns:a16="http://schemas.microsoft.com/office/drawing/2014/main" id="{701B05C4-6FF8-636A-ED72-E5CB0F40A699}"/>
              </a:ext>
            </a:extLst>
          </p:cNvPr>
          <p:cNvSpPr/>
          <p:nvPr/>
        </p:nvSpPr>
        <p:spPr>
          <a:xfrm>
            <a:off x="5473772" y="2736655"/>
            <a:ext cx="1474492" cy="1474492"/>
          </a:xfrm>
          <a:prstGeom prst="arc">
            <a:avLst>
              <a:gd name="adj1" fmla="val 19599531"/>
              <a:gd name="adj2" fmla="val 0"/>
            </a:avLst>
          </a:prstGeom>
          <a:ln w="38100">
            <a:solidFill>
              <a:schemeClr val="bg1"/>
            </a:solidFill>
            <a:headEnd type="triangle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3EA8BC-C704-497B-E1EF-356A75C6CA20}"/>
              </a:ext>
            </a:extLst>
          </p:cNvPr>
          <p:cNvSpPr txBox="1"/>
          <p:nvPr/>
        </p:nvSpPr>
        <p:spPr>
          <a:xfrm>
            <a:off x="6860929" y="314888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각도</a:t>
            </a:r>
          </a:p>
        </p:txBody>
      </p:sp>
    </p:spTree>
    <p:extLst>
      <p:ext uri="{BB962C8B-B14F-4D97-AF65-F5344CB8AC3E}">
        <p14:creationId xmlns:p14="http://schemas.microsoft.com/office/powerpoint/2010/main" val="41788316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1bb8e8ef82_0_0"/>
          <p:cNvSpPr txBox="1"/>
          <p:nvPr/>
        </p:nvSpPr>
        <p:spPr>
          <a:xfrm>
            <a:off x="1155288" y="1715050"/>
            <a:ext cx="865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ko-KR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활동예시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ko-KR" altLang="en-US" sz="3200" b="1" dirty="0">
                <a:solidFill>
                  <a:schemeClr val="bg1"/>
                </a:solidFill>
                <a:latin typeface="+mj-ea"/>
                <a:ea typeface="+mj-ea"/>
              </a:rPr>
              <a:t>산출물 제출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C6856807-319A-3FCE-9E27-78138E2E2140}"/>
              </a:ext>
            </a:extLst>
          </p:cNvPr>
          <p:cNvGrpSpPr/>
          <p:nvPr/>
        </p:nvGrpSpPr>
        <p:grpSpPr>
          <a:xfrm>
            <a:off x="529721" y="1559648"/>
            <a:ext cx="1200150" cy="392014"/>
            <a:chOff x="837759" y="1319922"/>
            <a:chExt cx="1200150" cy="392014"/>
          </a:xfrm>
        </p:grpSpPr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A1568B5E-2DAD-89C2-1532-1B57BBD7BF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37759" y="1319922"/>
              <a:ext cx="1200150" cy="361950"/>
            </a:xfrm>
            <a:prstGeom prst="rect">
              <a:avLst/>
            </a:prstGeom>
          </p:spPr>
        </p:pic>
        <p:sp>
          <p:nvSpPr>
            <p:cNvPr id="56" name="Google Shape;96;p12">
              <a:extLst>
                <a:ext uri="{FF2B5EF4-FFF2-40B4-BE49-F238E27FC236}">
                  <a16:creationId xmlns:a16="http://schemas.microsoft.com/office/drawing/2014/main" id="{81AA681A-AD6C-5051-65D6-15BA6ED2558C}"/>
                </a:ext>
              </a:extLst>
            </p:cNvPr>
            <p:cNvSpPr txBox="1">
              <a:spLocks/>
            </p:cNvSpPr>
            <p:nvPr/>
          </p:nvSpPr>
          <p:spPr>
            <a:xfrm>
              <a:off x="1125427" y="1394228"/>
              <a:ext cx="850607" cy="3177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spcAft>
                  <a:spcPts val="600"/>
                </a:spcAft>
                <a:buSzPts val="2000"/>
              </a:pPr>
              <a:r>
                <a:rPr lang="ko-KR" altLang="en-US" b="1" spc="-18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제출 예시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98BCD1FA-5DFF-0B9D-85FE-FE3174651DAE}"/>
              </a:ext>
            </a:extLst>
          </p:cNvPr>
          <p:cNvSpPr txBox="1"/>
          <p:nvPr/>
        </p:nvSpPr>
        <p:spPr>
          <a:xfrm>
            <a:off x="1746337" y="1595869"/>
            <a:ext cx="8947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구글 폼</a:t>
            </a: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8" name="Google Shape;90;p3">
            <a:extLst>
              <a:ext uri="{FF2B5EF4-FFF2-40B4-BE49-F238E27FC236}">
                <a16:creationId xmlns:a16="http://schemas.microsoft.com/office/drawing/2014/main" id="{16819E1E-8374-B7C8-BB81-A57FE9A9F96C}"/>
              </a:ext>
            </a:extLst>
          </p:cNvPr>
          <p:cNvSpPr/>
          <p:nvPr/>
        </p:nvSpPr>
        <p:spPr>
          <a:xfrm>
            <a:off x="526827" y="2122104"/>
            <a:ext cx="8309878" cy="2060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0000" bIns="45700" anchor="t" anchorCtr="0">
            <a:spAutoFit/>
          </a:bodyPr>
          <a:lstStyle/>
          <a:p>
            <a:pPr marL="304800" marR="0" lvl="1" indent="-285750" algn="l" rtl="0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 pitchFamily="34" charset="0"/>
              <a:buChar char="•"/>
            </a:pPr>
            <a:r>
              <a:rPr lang="ko-KR" altLang="en-US" sz="1800" b="1" i="0" u="none" strike="noStrike" cap="none" spc="-15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제출 학급</a:t>
            </a:r>
            <a:r>
              <a:rPr lang="en-US" altLang="ko-KR" sz="1800" b="1" i="0" u="none" strike="noStrike" cap="none" spc="-15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</a:t>
            </a:r>
            <a:r>
              <a:rPr lang="ko-KR" altLang="en-US" sz="1800" b="1" i="0" u="none" strike="noStrike" cap="none" spc="-15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지도교사</a:t>
            </a:r>
            <a:r>
              <a:rPr lang="en-US" altLang="ko-KR" sz="1800" b="1" i="0" u="none" strike="noStrike" cap="none" spc="-15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)</a:t>
            </a:r>
            <a:br>
              <a:rPr lang="en-US" altLang="ko-KR" sz="1800" b="1" i="0" u="none" strike="noStrike" cap="none" spc="-15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</a:br>
            <a:r>
              <a:rPr lang="ko-KR" altLang="en-US" b="0" i="0" u="none" strike="noStrike" cap="none" spc="-15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</a:t>
            </a:r>
            <a:r>
              <a:rPr lang="en-US" altLang="ko-KR" b="0" i="0" u="none" strike="noStrike" cap="none" spc="-15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) </a:t>
            </a:r>
            <a:r>
              <a:rPr lang="ko-KR" altLang="en-US" b="0" i="0" u="none" strike="noStrike" cap="none" spc="-15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한국초등학교 </a:t>
            </a:r>
            <a:r>
              <a:rPr lang="en-US" altLang="ko-KR" b="0" i="0" u="none" strike="noStrike" cap="none" spc="-15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lang="ko-KR" altLang="en-US" b="0" i="0" u="none" strike="noStrike" cap="none" spc="-15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학년 </a:t>
            </a:r>
            <a:r>
              <a:rPr lang="en-US" altLang="ko-KR" b="0" i="0" u="none" strike="noStrike" cap="none" spc="-15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6</a:t>
            </a:r>
            <a:r>
              <a:rPr lang="ko-KR" altLang="en-US" b="0" i="0" u="none" strike="noStrike" cap="none" spc="-15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반 </a:t>
            </a:r>
            <a:r>
              <a:rPr lang="en-US" altLang="ko-KR" b="0" i="0" u="none" strike="noStrike" cap="none" spc="-15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(</a:t>
            </a:r>
            <a:r>
              <a:rPr lang="ko-KR" altLang="en-US" b="0" i="0" u="none" strike="noStrike" cap="none" spc="-15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지도교사 홍길동</a:t>
            </a:r>
            <a:r>
              <a:rPr lang="en-US" altLang="ko-KR" b="0" i="0" u="none" strike="noStrike" cap="none" spc="-15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) </a:t>
            </a:r>
            <a:endParaRPr lang="ko-KR" altLang="en-US" b="0" i="0" u="none" strike="noStrike" cap="none" spc="-150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304800" marR="0" lvl="1" indent="-285750" algn="l" rtl="0">
              <a:lnSpc>
                <a:spcPct val="15555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 pitchFamily="34" charset="0"/>
              <a:buChar char="•"/>
            </a:pPr>
            <a:r>
              <a:rPr lang="ko-KR" altLang="en-US" sz="1800" b="1" spc="-150" dirty="0">
                <a:solidFill>
                  <a:schemeClr val="dk1"/>
                </a:solidFill>
                <a:latin typeface="+mj-ea"/>
                <a:ea typeface="+mj-ea"/>
              </a:rPr>
              <a:t>즐거운 활동을 위해 변형한 규칙과 내용을</a:t>
            </a:r>
            <a:r>
              <a:rPr lang="ko-KR" altLang="en-US" sz="1800" b="1" spc="-15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 설명해 주세요</a:t>
            </a:r>
            <a:r>
              <a:rPr lang="en-US" altLang="ko-KR" sz="1800" b="1" spc="-15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.</a:t>
            </a:r>
            <a:br>
              <a:rPr lang="en-US" altLang="ko-KR" sz="1800" b="1" spc="-15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</a:br>
            <a:r>
              <a:rPr lang="ko-KR" altLang="en-US" spc="-15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예</a:t>
            </a:r>
            <a:r>
              <a:rPr lang="en-US" altLang="ko-KR" spc="-15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) </a:t>
            </a:r>
            <a:r>
              <a:rPr lang="ko-KR" altLang="ko-KR" sz="1400" dirty="0">
                <a:solidFill>
                  <a:schemeClr val="dk1"/>
                </a:solidFill>
                <a:latin typeface="+mn-ea"/>
                <a:ea typeface="+mn-ea"/>
              </a:rPr>
              <a:t>햄스터 2대가 </a:t>
            </a:r>
            <a:r>
              <a:rPr lang="ko-KR" altLang="en-US" sz="1400" dirty="0">
                <a:solidFill>
                  <a:schemeClr val="dk1"/>
                </a:solidFill>
                <a:latin typeface="+mn-ea"/>
                <a:ea typeface="+mn-ea"/>
              </a:rPr>
              <a:t>컵을 전달하는 과정을 추가한다</a:t>
            </a:r>
            <a:r>
              <a:rPr lang="en-US" altLang="ko-KR" sz="1400" dirty="0">
                <a:solidFill>
                  <a:schemeClr val="dk1"/>
                </a:solidFill>
                <a:latin typeface="+mn-ea"/>
                <a:ea typeface="+mn-ea"/>
              </a:rPr>
              <a:t>.</a:t>
            </a:r>
            <a:r>
              <a:rPr lang="en-US" altLang="ko-KR" spc="-150" dirty="0">
                <a:solidFill>
                  <a:schemeClr val="dk1"/>
                </a:solidFill>
                <a:latin typeface="Malgun Gothic"/>
                <a:ea typeface="Malgun Gothic"/>
              </a:rPr>
              <a:t> (</a:t>
            </a:r>
            <a:r>
              <a:rPr lang="ko-KR" altLang="en-US" spc="-150" dirty="0">
                <a:solidFill>
                  <a:schemeClr val="dk1"/>
                </a:solidFill>
                <a:latin typeface="Malgun Gothic"/>
                <a:ea typeface="Malgun Gothic"/>
              </a:rPr>
              <a:t>예시보다 좀 더 자세히 적어 주세요</a:t>
            </a:r>
            <a:r>
              <a:rPr lang="en-US" altLang="ko-KR" spc="-150" dirty="0">
                <a:solidFill>
                  <a:schemeClr val="dk1"/>
                </a:solidFill>
                <a:latin typeface="Malgun Gothic"/>
                <a:ea typeface="Malgun Gothic"/>
              </a:rPr>
              <a:t>.)</a:t>
            </a:r>
            <a:endParaRPr lang="en-US" altLang="ko-KR" spc="-150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  <a:p>
            <a:pPr marL="304800" lvl="8" indent="-285750">
              <a:lnSpc>
                <a:spcPct val="155555"/>
              </a:lnSpc>
              <a:buClr>
                <a:schemeClr val="dk1"/>
              </a:buClr>
              <a:buSzPts val="1500"/>
              <a:buFont typeface="Arial" panose="020B0604020202020204" pitchFamily="34" charset="0"/>
              <a:buChar char="•"/>
            </a:pPr>
            <a:r>
              <a:rPr lang="ko-KR" altLang="en-US" sz="1800" b="1" i="0" u="none" strike="noStrike" cap="none" spc="-15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활동 영상을 업로드 해주세요</a:t>
            </a:r>
            <a:r>
              <a:rPr lang="en-US" altLang="ko-KR" sz="1800" b="1" i="0" u="none" strike="noStrike" cap="none" spc="-150" dirty="0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.</a:t>
            </a:r>
            <a:endParaRPr sz="1800" b="1" i="0" u="none" strike="noStrike" cap="none" spc="-150" dirty="0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  <p:sp>
        <p:nvSpPr>
          <p:cNvPr id="2" name="Google Shape;101;p3">
            <a:extLst>
              <a:ext uri="{FF2B5EF4-FFF2-40B4-BE49-F238E27FC236}">
                <a16:creationId xmlns:a16="http://schemas.microsoft.com/office/drawing/2014/main" id="{F01F6F72-CBC8-E42A-771D-7F3717D24F22}"/>
              </a:ext>
            </a:extLst>
          </p:cNvPr>
          <p:cNvSpPr txBox="1"/>
          <p:nvPr/>
        </p:nvSpPr>
        <p:spPr>
          <a:xfrm>
            <a:off x="879897" y="4008901"/>
            <a:ext cx="78390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ko-KR" sz="1200" dirty="0">
                <a:solidFill>
                  <a:schemeClr val="dk1"/>
                </a:solidFill>
              </a:rPr>
              <a:t>** </a:t>
            </a:r>
            <a:r>
              <a:rPr lang="en-US" altLang="ko-KR" sz="1200" dirty="0">
                <a:solidFill>
                  <a:schemeClr val="dk1"/>
                </a:solidFill>
              </a:rPr>
              <a:t> </a:t>
            </a:r>
            <a:r>
              <a:rPr lang="ko-KR" altLang="en-US" sz="1200" dirty="0">
                <a:solidFill>
                  <a:schemeClr val="dk1"/>
                </a:solidFill>
              </a:rPr>
              <a:t>파일 크기가 </a:t>
            </a:r>
            <a:r>
              <a:rPr lang="en-US" altLang="ko-KR" sz="1200" dirty="0">
                <a:solidFill>
                  <a:schemeClr val="dk1"/>
                </a:solidFill>
              </a:rPr>
              <a:t>1GB </a:t>
            </a:r>
            <a:r>
              <a:rPr lang="ko-KR" altLang="en-US" sz="1200" dirty="0">
                <a:solidFill>
                  <a:schemeClr val="dk1"/>
                </a:solidFill>
              </a:rPr>
              <a:t>이상 또는 업로드가 안되는 경우에는 </a:t>
            </a:r>
            <a:r>
              <a:rPr lang="en-US" altLang="ko-KR" sz="1200" dirty="0">
                <a:solidFill>
                  <a:schemeClr val="dk1"/>
                </a:solidFill>
              </a:rPr>
              <a:t>akaii0417@hanmail.net</a:t>
            </a:r>
            <a:r>
              <a:rPr lang="ko-KR" altLang="en-US" sz="1200" dirty="0">
                <a:solidFill>
                  <a:schemeClr val="dk1"/>
                </a:solidFill>
              </a:rPr>
              <a:t> 이메일로 제출하세요</a:t>
            </a:r>
            <a:r>
              <a:rPr lang="en-US" altLang="ko-KR" sz="1200" dirty="0">
                <a:solidFill>
                  <a:schemeClr val="dk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ko-KR" sz="1200" dirty="0">
                <a:solidFill>
                  <a:schemeClr val="dk1"/>
                </a:solidFill>
              </a:rPr>
              <a:t>** </a:t>
            </a:r>
            <a:r>
              <a:rPr lang="en-US" altLang="ko-KR" sz="1200" dirty="0">
                <a:solidFill>
                  <a:schemeClr val="dk1"/>
                </a:solidFill>
              </a:rPr>
              <a:t> </a:t>
            </a:r>
            <a:r>
              <a:rPr lang="ko-KR" altLang="en-US" sz="1200" dirty="0">
                <a:solidFill>
                  <a:schemeClr val="dk1"/>
                </a:solidFill>
              </a:rPr>
              <a:t>파일이 여러 개인 경우에는 압축하여 하나의 파일로 제출하세요</a:t>
            </a:r>
            <a:r>
              <a:rPr lang="en-US" altLang="ko-KR" sz="1200" dirty="0">
                <a:solidFill>
                  <a:schemeClr val="dk1"/>
                </a:solidFill>
              </a:rPr>
              <a:t>.</a:t>
            </a:r>
            <a:endParaRPr sz="1200" dirty="0">
              <a:solidFill>
                <a:schemeClr val="dk1"/>
              </a:solidFill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BDD4D99A-22B2-37A8-9D6C-2B428ED14AE1}"/>
              </a:ext>
            </a:extLst>
          </p:cNvPr>
          <p:cNvSpPr/>
          <p:nvPr/>
        </p:nvSpPr>
        <p:spPr>
          <a:xfrm>
            <a:off x="1517380" y="5487740"/>
            <a:ext cx="6108120" cy="982783"/>
          </a:xfrm>
          <a:prstGeom prst="roundRect">
            <a:avLst/>
          </a:prstGeom>
          <a:solidFill>
            <a:schemeClr val="bg1"/>
          </a:solidFill>
          <a:ln w="28575" cap="rnd">
            <a:solidFill>
              <a:srgbClr val="EF762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E4FCB2-046F-114C-6FFA-53792BD6B5F4}"/>
              </a:ext>
            </a:extLst>
          </p:cNvPr>
          <p:cNvSpPr txBox="1"/>
          <p:nvPr/>
        </p:nvSpPr>
        <p:spPr>
          <a:xfrm>
            <a:off x="2321940" y="5790807"/>
            <a:ext cx="38843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제출 마감 </a:t>
            </a:r>
            <a:r>
              <a:rPr lang="en-US" altLang="ko-KR" sz="2000" b="1" dirty="0"/>
              <a:t>: 10</a:t>
            </a:r>
            <a:r>
              <a:rPr lang="ko-KR" altLang="en-US" sz="2000" b="1" dirty="0"/>
              <a:t>월 </a:t>
            </a:r>
            <a:r>
              <a:rPr lang="en-US" altLang="ko-KR" sz="2000" b="1" dirty="0"/>
              <a:t>31</a:t>
            </a:r>
            <a:r>
              <a:rPr lang="ko-KR" altLang="en-US" sz="2000" b="1" dirty="0"/>
              <a:t>일 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월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en-US" altLang="ko-KR" sz="2000" b="1" dirty="0"/>
              <a:t>24:00</a:t>
            </a:r>
            <a:endParaRPr lang="ko-KR" altLang="en-US" sz="2000" b="1" dirty="0"/>
          </a:p>
        </p:txBody>
      </p:sp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87386BF2-5409-37BD-24A8-69F3DC42F929}"/>
              </a:ext>
            </a:extLst>
          </p:cNvPr>
          <p:cNvSpPr txBox="1"/>
          <p:nvPr/>
        </p:nvSpPr>
        <p:spPr>
          <a:xfrm>
            <a:off x="2649249" y="1586734"/>
            <a:ext cx="3270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https://forms.gle/tbr7N4wAuMTswvAk6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73543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(1) </a:t>
            </a:r>
            <a:r>
              <a:rPr kumimoji="1" lang="ko-KR" altLang="en-US" sz="3200" b="1" spc="-150" dirty="0" err="1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게임판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 세팅</a:t>
            </a:r>
            <a:endParaRPr kumimoji="1" sz="3200" b="1" spc="-150" dirty="0">
              <a:solidFill>
                <a:schemeClr val="lt1"/>
              </a:solidFill>
              <a:latin typeface="Malgun Gothic"/>
              <a:ea typeface="Malgun Gothic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40316C-DCD9-4EDB-07BD-7305F4BDFA4A}"/>
              </a:ext>
            </a:extLst>
          </p:cNvPr>
          <p:cNvSpPr txBox="1"/>
          <p:nvPr/>
        </p:nvSpPr>
        <p:spPr>
          <a:xfrm>
            <a:off x="311484" y="1528274"/>
            <a:ext cx="7824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햄스터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S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 로봇에 집게를 연결합니다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. (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동영상 참고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, 34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초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" name="TextBox 1">
            <a:hlinkClick r:id="rId3"/>
            <a:extLst>
              <a:ext uri="{FF2B5EF4-FFF2-40B4-BE49-F238E27FC236}">
                <a16:creationId xmlns:a16="http://schemas.microsoft.com/office/drawing/2014/main" id="{2ACB0C2F-CFC8-1B52-C4DE-801A785D8B1A}"/>
              </a:ext>
            </a:extLst>
          </p:cNvPr>
          <p:cNvSpPr txBox="1"/>
          <p:nvPr/>
        </p:nvSpPr>
        <p:spPr>
          <a:xfrm>
            <a:off x="443834" y="2067026"/>
            <a:ext cx="46506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https://youtu.be/QgvLnZVCR0M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" name="Picture 2" descr="http://robomation-shop.co.kr/web/upload/NNEditor/20180627/copy-1530071893-ham_gripper1.jpg">
            <a:extLst>
              <a:ext uri="{FF2B5EF4-FFF2-40B4-BE49-F238E27FC236}">
                <a16:creationId xmlns:a16="http://schemas.microsoft.com/office/drawing/2014/main" id="{66037742-D87B-3CFC-EB6B-141EA798A8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39" t="43470" r="10227" b="9754"/>
          <a:stretch/>
        </p:blipFill>
        <p:spPr bwMode="auto">
          <a:xfrm>
            <a:off x="539552" y="3068928"/>
            <a:ext cx="3348372" cy="256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robomation-shop.co.kr/web/upload/NNEditor/20180627/copy-1530071902-ham_gripper3.jpg">
            <a:extLst>
              <a:ext uri="{FF2B5EF4-FFF2-40B4-BE49-F238E27FC236}">
                <a16:creationId xmlns:a16="http://schemas.microsoft.com/office/drawing/2014/main" id="{27254FAF-D90D-9487-5422-610ED55C3F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14" t="20468" r="17156" b="19525"/>
          <a:stretch/>
        </p:blipFill>
        <p:spPr bwMode="auto">
          <a:xfrm>
            <a:off x="4005714" y="3068928"/>
            <a:ext cx="4753094" cy="29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자유형 6">
            <a:extLst>
              <a:ext uri="{FF2B5EF4-FFF2-40B4-BE49-F238E27FC236}">
                <a16:creationId xmlns:a16="http://schemas.microsoft.com/office/drawing/2014/main" id="{A59B140D-09E4-2974-59C1-FE798EFA99BC}"/>
              </a:ext>
            </a:extLst>
          </p:cNvPr>
          <p:cNvSpPr/>
          <p:nvPr/>
        </p:nvSpPr>
        <p:spPr>
          <a:xfrm>
            <a:off x="3520144" y="5419813"/>
            <a:ext cx="2901462" cy="753319"/>
          </a:xfrm>
          <a:custGeom>
            <a:avLst/>
            <a:gdLst>
              <a:gd name="connsiteX0" fmla="*/ 0 w 2901462"/>
              <a:gd name="connsiteY0" fmla="*/ 0 h 753319"/>
              <a:gd name="connsiteX1" fmla="*/ 1178170 w 2901462"/>
              <a:gd name="connsiteY1" fmla="*/ 738554 h 753319"/>
              <a:gd name="connsiteX2" fmla="*/ 2901462 w 2901462"/>
              <a:gd name="connsiteY2" fmla="*/ 422031 h 753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01462" h="753319">
                <a:moveTo>
                  <a:pt x="0" y="0"/>
                </a:moveTo>
                <a:cubicBezTo>
                  <a:pt x="347296" y="334108"/>
                  <a:pt x="694593" y="668216"/>
                  <a:pt x="1178170" y="738554"/>
                </a:cubicBezTo>
                <a:cubicBezTo>
                  <a:pt x="1661747" y="808892"/>
                  <a:pt x="2281604" y="615461"/>
                  <a:pt x="2901462" y="422031"/>
                </a:cubicBezTo>
              </a:path>
            </a:pathLst>
          </a:custGeom>
          <a:noFill/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7164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en-US" altLang="ko-KR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(2) </a:t>
            </a: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프로그램 만들기</a:t>
            </a:r>
            <a:endParaRPr kumimoji="1" sz="3200" b="1" spc="-150" dirty="0">
              <a:solidFill>
                <a:schemeClr val="lt1"/>
              </a:solidFill>
              <a:latin typeface="Malgun Gothic"/>
              <a:ea typeface="Malgun Gothic"/>
              <a:cs typeface="+mn-cs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07CB11D-6B4C-381B-DE1D-C6CB1E2C7D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793"/>
          <a:stretch/>
        </p:blipFill>
        <p:spPr>
          <a:xfrm>
            <a:off x="5434337" y="3634734"/>
            <a:ext cx="3704400" cy="318717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E4104FE8-46B2-CC2E-ABC3-333CBD6E9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622" y="2923076"/>
            <a:ext cx="889648" cy="94069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4C8C75A-5A98-6C93-7983-36D41C7F9298}"/>
              </a:ext>
            </a:extLst>
          </p:cNvPr>
          <p:cNvSpPr txBox="1"/>
          <p:nvPr/>
        </p:nvSpPr>
        <p:spPr>
          <a:xfrm>
            <a:off x="311484" y="2432911"/>
            <a:ext cx="38972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바탕 화면의 바로가기 실행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FA3711-2320-C8DE-D7CB-5BB9C52A2E7F}"/>
              </a:ext>
            </a:extLst>
          </p:cNvPr>
          <p:cNvSpPr txBox="1"/>
          <p:nvPr/>
        </p:nvSpPr>
        <p:spPr>
          <a:xfrm>
            <a:off x="5436096" y="2432911"/>
            <a:ext cx="28030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시작 메뉴</a:t>
            </a:r>
            <a:br>
              <a:rPr lang="en-US" altLang="ko-KR" sz="2400" dirty="0"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2400" dirty="0">
                <a:latin typeface="맑은 고딕" pitchFamily="50" charset="-127"/>
                <a:ea typeface="맑은 고딕" pitchFamily="50" charset="-127"/>
                <a:sym typeface="Wingdings" panose="05000000000000000000" pitchFamily="2" charset="2"/>
              </a:rPr>
              <a:t> Hamster School</a:t>
            </a:r>
            <a:br>
              <a:rPr lang="en-US" altLang="ko-KR" sz="2400" dirty="0">
                <a:latin typeface="맑은 고딕" pitchFamily="50" charset="-127"/>
                <a:ea typeface="맑은 고딕" pitchFamily="50" charset="-127"/>
                <a:sym typeface="Wingdings" panose="05000000000000000000" pitchFamily="2" charset="2"/>
              </a:rPr>
            </a:br>
            <a:r>
              <a:rPr lang="en-US" altLang="ko-KR" sz="2400" dirty="0">
                <a:latin typeface="맑은 고딕" pitchFamily="50" charset="-127"/>
                <a:ea typeface="맑은 고딕" pitchFamily="50" charset="-127"/>
                <a:sym typeface="Wingdings" panose="05000000000000000000" pitchFamily="2" charset="2"/>
              </a:rPr>
              <a:t> </a:t>
            </a:r>
            <a:r>
              <a:rPr lang="en-US" altLang="ko-KR" sz="2400" dirty="0" err="1">
                <a:latin typeface="맑은 고딕" pitchFamily="50" charset="-127"/>
                <a:ea typeface="맑은 고딕" pitchFamily="50" charset="-127"/>
                <a:sym typeface="Wingdings" panose="05000000000000000000" pitchFamily="2" charset="2"/>
              </a:rPr>
              <a:t>RobotCoding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22D2B5-D653-9EC7-0B92-8D9CA6BCF14C}"/>
              </a:ext>
            </a:extLst>
          </p:cNvPr>
          <p:cNvSpPr txBox="1"/>
          <p:nvPr/>
        </p:nvSpPr>
        <p:spPr>
          <a:xfrm>
            <a:off x="3808595" y="3033075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>
                <a:latin typeface="맑은 고딕" pitchFamily="50" charset="-127"/>
                <a:ea typeface="맑은 고딕" pitchFamily="50" charset="-127"/>
              </a:rPr>
              <a:t>또는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D1C352-7BCC-545E-8CD9-8F8C535EEBA4}"/>
              </a:ext>
            </a:extLst>
          </p:cNvPr>
          <p:cNvSpPr txBox="1"/>
          <p:nvPr/>
        </p:nvSpPr>
        <p:spPr>
          <a:xfrm>
            <a:off x="311484" y="1528274"/>
            <a:ext cx="48878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로봇 코딩 프로그램을 실행합니다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54764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디바이스 드라이버 설치</a:t>
            </a:r>
            <a:endParaRPr kumimoji="1" sz="3200" b="1" spc="-150" dirty="0">
              <a:solidFill>
                <a:schemeClr val="lt1"/>
              </a:solidFill>
              <a:latin typeface="Malgun Gothic"/>
              <a:ea typeface="Malgun Gothic"/>
              <a:cs typeface="+mn-cs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AF2EFDEC-9951-86DB-2135-334A65ECF79A}"/>
              </a:ext>
            </a:extLst>
          </p:cNvPr>
          <p:cNvSpPr/>
          <p:nvPr/>
        </p:nvSpPr>
        <p:spPr>
          <a:xfrm>
            <a:off x="311484" y="1298840"/>
            <a:ext cx="540000" cy="540000"/>
          </a:xfrm>
          <a:prstGeom prst="ellipse">
            <a:avLst/>
          </a:prstGeom>
          <a:solidFill>
            <a:srgbClr val="3F5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1</a:t>
            </a:r>
            <a:endParaRPr lang="ko-KR" altLang="en-US" sz="2800" b="1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0518F6-3DA8-B796-4507-A3A76D88F164}"/>
              </a:ext>
            </a:extLst>
          </p:cNvPr>
          <p:cNvSpPr txBox="1"/>
          <p:nvPr/>
        </p:nvSpPr>
        <p:spPr>
          <a:xfrm>
            <a:off x="892858" y="1338038"/>
            <a:ext cx="34804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latin typeface="맑은 고딕" pitchFamily="50" charset="-127"/>
                <a:ea typeface="맑은 고딕" pitchFamily="50" charset="-127"/>
              </a:rPr>
              <a:t>디바이스 드라이버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 클릭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BB25E8FD-7753-7072-AACD-4A7F2F127D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002" y="1908391"/>
            <a:ext cx="5892998" cy="4957200"/>
          </a:xfrm>
          <a:prstGeom prst="rect">
            <a:avLst/>
          </a:prstGeom>
        </p:spPr>
      </p:pic>
      <p:cxnSp>
        <p:nvCxnSpPr>
          <p:cNvPr id="3" name="직선 화살표 연결선 2">
            <a:extLst>
              <a:ext uri="{FF2B5EF4-FFF2-40B4-BE49-F238E27FC236}">
                <a16:creationId xmlns:a16="http://schemas.microsoft.com/office/drawing/2014/main" id="{6F2F55B3-9E29-2298-2C65-4EC455C9978D}"/>
              </a:ext>
            </a:extLst>
          </p:cNvPr>
          <p:cNvCxnSpPr>
            <a:cxnSpLocks/>
          </p:cNvCxnSpPr>
          <p:nvPr/>
        </p:nvCxnSpPr>
        <p:spPr>
          <a:xfrm>
            <a:off x="5074858" y="2268316"/>
            <a:ext cx="546061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1033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디바이스 드라이버 설치</a:t>
            </a:r>
            <a:endParaRPr kumimoji="1" sz="3200" b="1" spc="-150" dirty="0">
              <a:solidFill>
                <a:schemeClr val="lt1"/>
              </a:solidFill>
              <a:latin typeface="Malgun Gothic"/>
              <a:ea typeface="Malgun Gothic"/>
              <a:cs typeface="+mn-cs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AF2EFDEC-9951-86DB-2135-334A65ECF79A}"/>
              </a:ext>
            </a:extLst>
          </p:cNvPr>
          <p:cNvSpPr/>
          <p:nvPr/>
        </p:nvSpPr>
        <p:spPr>
          <a:xfrm>
            <a:off x="311484" y="1298840"/>
            <a:ext cx="540000" cy="540000"/>
          </a:xfrm>
          <a:prstGeom prst="ellipse">
            <a:avLst/>
          </a:prstGeom>
          <a:solidFill>
            <a:srgbClr val="3F5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2</a:t>
            </a:r>
            <a:endParaRPr lang="ko-KR" altLang="en-US" sz="2800" b="1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0518F6-3DA8-B796-4507-A3A76D88F164}"/>
              </a:ext>
            </a:extLst>
          </p:cNvPr>
          <p:cNvSpPr txBox="1"/>
          <p:nvPr/>
        </p:nvSpPr>
        <p:spPr>
          <a:xfrm>
            <a:off x="892858" y="1338038"/>
            <a:ext cx="30716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해당 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OS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의 버튼 클릭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4A0CBF0-4A84-B242-1983-2ECDFCE7E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002" y="1908391"/>
            <a:ext cx="5892998" cy="4957200"/>
          </a:xfrm>
          <a:prstGeom prst="rect">
            <a:avLst/>
          </a:prstGeom>
        </p:spPr>
      </p:pic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8DE08F3A-891B-4EA7-4335-BF096709F6F3}"/>
              </a:ext>
            </a:extLst>
          </p:cNvPr>
          <p:cNvCxnSpPr/>
          <p:nvPr/>
        </p:nvCxnSpPr>
        <p:spPr>
          <a:xfrm flipH="1">
            <a:off x="5724128" y="4221088"/>
            <a:ext cx="546061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4914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98;p12">
            <a:extLst>
              <a:ext uri="{FF2B5EF4-FFF2-40B4-BE49-F238E27FC236}">
                <a16:creationId xmlns:a16="http://schemas.microsoft.com/office/drawing/2014/main" id="{8D0B595D-AA2A-4723-D20C-B64C7027A7FF}"/>
              </a:ext>
            </a:extLst>
          </p:cNvPr>
          <p:cNvSpPr txBox="1"/>
          <p:nvPr/>
        </p:nvSpPr>
        <p:spPr>
          <a:xfrm>
            <a:off x="2227139" y="159193"/>
            <a:ext cx="6241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1" lang="ko-KR" altLang="en-US" sz="3200" b="1" spc="-150" dirty="0">
                <a:solidFill>
                  <a:schemeClr val="lt1"/>
                </a:solidFill>
                <a:latin typeface="Malgun Gothic"/>
                <a:ea typeface="Malgun Gothic"/>
                <a:cs typeface="+mn-cs"/>
              </a:rPr>
              <a:t>디바이스 드라이버 설치</a:t>
            </a:r>
            <a:endParaRPr kumimoji="1" sz="3200" b="1" spc="-150" dirty="0">
              <a:solidFill>
                <a:schemeClr val="lt1"/>
              </a:solidFill>
              <a:latin typeface="Malgun Gothic"/>
              <a:ea typeface="Malgun Gothic"/>
              <a:cs typeface="+mn-cs"/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AF2EFDEC-9951-86DB-2135-334A65ECF79A}"/>
              </a:ext>
            </a:extLst>
          </p:cNvPr>
          <p:cNvSpPr/>
          <p:nvPr/>
        </p:nvSpPr>
        <p:spPr>
          <a:xfrm>
            <a:off x="311484" y="1298840"/>
            <a:ext cx="540000" cy="540000"/>
          </a:xfrm>
          <a:prstGeom prst="ellipse">
            <a:avLst/>
          </a:prstGeom>
          <a:solidFill>
            <a:srgbClr val="3F5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3</a:t>
            </a:r>
            <a:endParaRPr lang="ko-KR" altLang="en-US" sz="2800" b="1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0518F6-3DA8-B796-4507-A3A76D88F164}"/>
              </a:ext>
            </a:extLst>
          </p:cNvPr>
          <p:cNvSpPr txBox="1"/>
          <p:nvPr/>
        </p:nvSpPr>
        <p:spPr>
          <a:xfrm>
            <a:off x="892858" y="1338038"/>
            <a:ext cx="1217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창 닫기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4A0CBF0-4A84-B242-1983-2ECDFCE7E2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002" y="1908391"/>
            <a:ext cx="5892998" cy="4957200"/>
          </a:xfrm>
          <a:prstGeom prst="rect">
            <a:avLst/>
          </a:prstGeom>
        </p:spPr>
      </p:pic>
      <p:cxnSp>
        <p:nvCxnSpPr>
          <p:cNvPr id="2" name="직선 화살표 연결선 1">
            <a:extLst>
              <a:ext uri="{FF2B5EF4-FFF2-40B4-BE49-F238E27FC236}">
                <a16:creationId xmlns:a16="http://schemas.microsoft.com/office/drawing/2014/main" id="{7E4F194E-8B81-2CA0-B716-79D61792DC15}"/>
              </a:ext>
            </a:extLst>
          </p:cNvPr>
          <p:cNvCxnSpPr>
            <a:cxnSpLocks/>
          </p:cNvCxnSpPr>
          <p:nvPr/>
        </p:nvCxnSpPr>
        <p:spPr>
          <a:xfrm>
            <a:off x="5838171" y="2252992"/>
            <a:ext cx="546061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4486665"/>
      </p:ext>
    </p:extLst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1117</Words>
  <Application>Microsoft Office PowerPoint</Application>
  <PresentationFormat>화면 슬라이드 쇼(4:3)</PresentationFormat>
  <Paragraphs>288</Paragraphs>
  <Slides>45</Slides>
  <Notes>44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45</vt:i4>
      </vt:variant>
    </vt:vector>
  </HeadingPairs>
  <TitlesOfParts>
    <vt:vector size="51" baseType="lpstr">
      <vt:lpstr>맑은 고딕</vt:lpstr>
      <vt:lpstr>Arial</vt:lpstr>
      <vt:lpstr>Cambria Math</vt:lpstr>
      <vt:lpstr>맑은 고딕</vt:lpstr>
      <vt:lpstr>Gulim</vt:lpstr>
      <vt:lpstr>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AKAII</dc:creator>
  <cp:lastModifiedBy>Kwang-Hyun Park</cp:lastModifiedBy>
  <cp:revision>23</cp:revision>
  <dcterms:created xsi:type="dcterms:W3CDTF">2009-01-31T03:27:27Z</dcterms:created>
  <dcterms:modified xsi:type="dcterms:W3CDTF">2022-10-01T07:16:24Z</dcterms:modified>
</cp:coreProperties>
</file>